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1"/>
  </p:notesMasterIdLst>
  <p:sldIdLst>
    <p:sldId id="328" r:id="rId2"/>
    <p:sldId id="264" r:id="rId3"/>
    <p:sldId id="431" r:id="rId4"/>
    <p:sldId id="346" r:id="rId5"/>
    <p:sldId id="353" r:id="rId6"/>
    <p:sldId id="350" r:id="rId7"/>
    <p:sldId id="437" r:id="rId8"/>
    <p:sldId id="429" r:id="rId9"/>
    <p:sldId id="432" r:id="rId10"/>
    <p:sldId id="428" r:id="rId11"/>
    <p:sldId id="439" r:id="rId12"/>
    <p:sldId id="433" r:id="rId13"/>
    <p:sldId id="440" r:id="rId14"/>
    <p:sldId id="435" r:id="rId15"/>
    <p:sldId id="446" r:id="rId16"/>
    <p:sldId id="471" r:id="rId17"/>
    <p:sldId id="436" r:id="rId18"/>
    <p:sldId id="363" r:id="rId19"/>
    <p:sldId id="441" r:id="rId20"/>
    <p:sldId id="442" r:id="rId21"/>
    <p:sldId id="444" r:id="rId22"/>
    <p:sldId id="445" r:id="rId23"/>
    <p:sldId id="470" r:id="rId24"/>
    <p:sldId id="373" r:id="rId25"/>
    <p:sldId id="452" r:id="rId26"/>
    <p:sldId id="455" r:id="rId27"/>
    <p:sldId id="377" r:id="rId28"/>
    <p:sldId id="454" r:id="rId29"/>
    <p:sldId id="457" r:id="rId30"/>
    <p:sldId id="378" r:id="rId31"/>
    <p:sldId id="453" r:id="rId32"/>
    <p:sldId id="459" r:id="rId33"/>
    <p:sldId id="463" r:id="rId34"/>
    <p:sldId id="375" r:id="rId35"/>
    <p:sldId id="460" r:id="rId36"/>
    <p:sldId id="461" r:id="rId37"/>
    <p:sldId id="464" r:id="rId38"/>
    <p:sldId id="465" r:id="rId39"/>
    <p:sldId id="448" r:id="rId40"/>
    <p:sldId id="462" r:id="rId41"/>
    <p:sldId id="466" r:id="rId42"/>
    <p:sldId id="472" r:id="rId43"/>
    <p:sldId id="447" r:id="rId44"/>
    <p:sldId id="451" r:id="rId45"/>
    <p:sldId id="479" r:id="rId46"/>
    <p:sldId id="427" r:id="rId47"/>
    <p:sldId id="476" r:id="rId48"/>
    <p:sldId id="475" r:id="rId49"/>
    <p:sldId id="450" r:id="rId50"/>
    <p:sldId id="477" r:id="rId51"/>
    <p:sldId id="376" r:id="rId52"/>
    <p:sldId id="478" r:id="rId53"/>
    <p:sldId id="485" r:id="rId54"/>
    <p:sldId id="484" r:id="rId55"/>
    <p:sldId id="482" r:id="rId56"/>
    <p:sldId id="481" r:id="rId57"/>
    <p:sldId id="480" r:id="rId58"/>
    <p:sldId id="483" r:id="rId59"/>
    <p:sldId id="374" r:id="rId6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680000"/>
    <a:srgbClr val="800000"/>
    <a:srgbClr val="FFFFE1"/>
    <a:srgbClr val="F6EDE2"/>
    <a:srgbClr val="FFFFF3"/>
    <a:srgbClr val="F9F4ED"/>
    <a:srgbClr val="990000"/>
    <a:srgbClr val="990033"/>
    <a:srgbClr val="2476A8"/>
    <a:srgbClr val="512A0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5620"/>
    <p:restoredTop sz="94660"/>
  </p:normalViewPr>
  <p:slideViewPr>
    <p:cSldViewPr>
      <p:cViewPr>
        <p:scale>
          <a:sx n="62" d="100"/>
          <a:sy n="62" d="100"/>
        </p:scale>
        <p:origin x="-43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3966CF-9748-4E80-9A81-91D873B8638D}" type="datetimeFigureOut">
              <a:rPr lang="ru-RU" smtClean="0"/>
              <a:pPr/>
              <a:t>27.12.2018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20DA8A-46E8-4C0B-9F36-5AC3EED55C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37307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0470013-99DD-4AC9-B45B-C524AC9BB4E4}" type="datetime1">
              <a:rPr lang="ru-RU" smtClean="0"/>
              <a:pPr/>
              <a:t>27.12.2018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F931458-AD84-4606-9C91-F157862B049B}" type="datetime1">
              <a:rPr lang="ru-RU" smtClean="0"/>
              <a:pPr/>
              <a:t>27.12.2018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12ED6D4-76EF-4841-A113-DAE41A3CA837}" type="datetime1">
              <a:rPr lang="ru-RU" smtClean="0"/>
              <a:pPr/>
              <a:t>27.12.2018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2AF928-913E-49DC-ADC5-0CC1A09130AE}" type="datetime1">
              <a:rPr lang="ru-RU" smtClean="0"/>
              <a:pPr/>
              <a:t>27.12.2018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4CD73F7-B8AF-46D4-B3BA-E98406F160F9}" type="datetime1">
              <a:rPr lang="ru-RU" smtClean="0"/>
              <a:pPr/>
              <a:t>27.12.2018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32777E7-E182-4DDB-879C-B78CF7E1ABB0}" type="datetime1">
              <a:rPr lang="ru-RU" smtClean="0"/>
              <a:pPr/>
              <a:t>27.12.2018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F0B6A4-C0F8-42C2-8771-FAB2D1B048C9}" type="datetime1">
              <a:rPr lang="ru-RU" smtClean="0"/>
              <a:pPr/>
              <a:t>27.12.2018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26D9D98-678C-4174-9FDA-335689369EB9}" type="datetime1">
              <a:rPr lang="ru-RU" smtClean="0"/>
              <a:pPr/>
              <a:t>27.12.2018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3E039E1-5283-4A66-99DA-A0605298D1AE}" type="datetime1">
              <a:rPr lang="ru-RU" smtClean="0"/>
              <a:pPr/>
              <a:t>27.12.2018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F5D8732-1328-401D-B185-9976EE9561CE}" type="datetime1">
              <a:rPr lang="ru-RU" smtClean="0"/>
              <a:pPr/>
              <a:t>27.12.2018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766DB4E-19DC-437D-A414-B3A737701921}" type="datetime1">
              <a:rPr lang="ru-RU" smtClean="0"/>
              <a:pPr/>
              <a:t>27.12.2018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2D850FFA-410A-48C2-82F8-D9C428244751}" type="datetime1">
              <a:rPr lang="ru-RU" smtClean="0"/>
              <a:pPr/>
              <a:t>27.12.2018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hf hdr="0" ftr="0" dt="0"/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NUL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yadi.sk/i/edav1jvb3JKWDh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yadi.sk/i/0p207jHb3JKVyo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NUL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yadi.sk/i/mNa4qk2Y3JKWAF" TargetMode="Externa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yadi.sk/i/5IlZ34WN3JKWiw" TargetMode="Externa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yadi.sk/i/cYQpl5q63JKWBX" TargetMode="Externa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yadi.sk/i/gCkG92OU3JKW48" TargetMode="Externa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NUL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s://yadi.sk/i/mUu40bXM3JKW7q" TargetMode="Externa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https://yadi.sk/i/o5N2Flj93JKVvD" TargetMode="Externa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hyperlink" Target="https://yadi.sk/i/o5N2Flj93JKVvD" TargetMode="Externa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41530" y="404664"/>
            <a:ext cx="8460941" cy="61283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660232" y="1068509"/>
            <a:ext cx="1867675" cy="2463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552507" y="3621332"/>
            <a:ext cx="190500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6520190" y="3503860"/>
            <a:ext cx="2228274" cy="2790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23529" y="3421632"/>
            <a:ext cx="2220757" cy="2989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457507" y="1274821"/>
            <a:ext cx="1971544" cy="2638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334727" y="3535300"/>
            <a:ext cx="2097775" cy="2792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81407" y="1268760"/>
            <a:ext cx="19050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512717" y="1068509"/>
            <a:ext cx="1664022" cy="2353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9" y="404664"/>
            <a:ext cx="84249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+mj-lt"/>
              </a:rPr>
              <a:t>С днем рождения, любимая книга!</a:t>
            </a:r>
            <a:endParaRPr lang="ru-RU" sz="3200" b="1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0771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611560" y="1268760"/>
            <a:ext cx="763284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Буктрейлер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по произведению А.Н.Толстого «Золотой ключик»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(Тимошенко Анастасия-7 Б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Смирнова Анна-7 Б)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19672" y="4437112"/>
            <a:ext cx="61926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hlinkClick r:id="rId2"/>
              </a:rPr>
              <a:t>     </a:t>
            </a:r>
            <a:r>
              <a:rPr lang="en-US" b="1" dirty="0" smtClean="0">
                <a:hlinkClick r:id="rId2"/>
              </a:rPr>
              <a:t>https://yadi.sk/i/edav1jvb3JKWDh</a:t>
            </a:r>
            <a:endParaRPr lang="ru-RU" b="1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59212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12</a:t>
            </a:fld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23528" y="295244"/>
            <a:ext cx="8496944" cy="6210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75306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13</a:t>
            </a:fld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424936" cy="60486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14943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14</a:t>
            </a:fld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364574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70807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23529" y="404664"/>
            <a:ext cx="84249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+mj-lt"/>
              </a:rPr>
              <a:t>С днем рождения, любимая книга!</a:t>
            </a:r>
            <a:endParaRPr lang="ru-RU" sz="32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061704" y="1988840"/>
            <a:ext cx="2509529" cy="3392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08947" y="1138198"/>
            <a:ext cx="2657963" cy="3455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580113" y="2554892"/>
            <a:ext cx="2808312" cy="3754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48695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16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95536" y="764704"/>
            <a:ext cx="8542232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Буктрейлер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по произведению С.В.Михалкова</a:t>
            </a: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«Дядя Степа»</a:t>
            </a: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Садовсков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Максим-6Б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Кулагин Родион-6Б</a:t>
            </a:r>
          </a:p>
          <a:p>
            <a:pPr algn="ctr"/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Курышин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Матвей-6Б)</a:t>
            </a:r>
          </a:p>
          <a:p>
            <a:pPr algn="ctr"/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11760" y="4365104"/>
            <a:ext cx="48061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hlinkClick r:id="rId2"/>
              </a:rPr>
              <a:t>https://yadi.sk/i/0p207jHb3JKVyo</a:t>
            </a:r>
            <a:endParaRPr lang="ru-RU" b="1" dirty="0" smtClean="0"/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670243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17</a:t>
            </a:fld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405063" y="3021013"/>
            <a:ext cx="4333875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95534" y="379979"/>
            <a:ext cx="8424938" cy="6156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05962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возврат 6">
            <a:hlinkClick r:id="" action="ppaction://hlinkshowjump?jump=nextslide" highlightClick="1"/>
          </p:cNvPr>
          <p:cNvSpPr/>
          <p:nvPr/>
        </p:nvSpPr>
        <p:spPr>
          <a:xfrm>
            <a:off x="8783960" y="6497960"/>
            <a:ext cx="360040" cy="360040"/>
          </a:xfrm>
          <a:prstGeom prst="actionButtonRetur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411760" y="2060848"/>
            <a:ext cx="3061610" cy="2939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404664"/>
            <a:ext cx="8388424" cy="609329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547664" y="404665"/>
            <a:ext cx="6299324" cy="60477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48062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возврат 6">
            <a:hlinkClick r:id="" action="ppaction://hlinkshowjump?jump=nextslide" highlightClick="1"/>
          </p:cNvPr>
          <p:cNvSpPr/>
          <p:nvPr/>
        </p:nvSpPr>
        <p:spPr>
          <a:xfrm>
            <a:off x="8783960" y="6497960"/>
            <a:ext cx="360040" cy="360040"/>
          </a:xfrm>
          <a:prstGeom prst="actionButtonRetur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411760" y="2060848"/>
            <a:ext cx="3061610" cy="2939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9889" y="374797"/>
            <a:ext cx="8388424" cy="609329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95537" y="814634"/>
            <a:ext cx="8388424" cy="5213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32915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552" y="3316922"/>
            <a:ext cx="7992888" cy="40011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just"/>
            <a:r>
              <a:rPr lang="ru-RU" sz="2000" b="1" dirty="0" smtClean="0">
                <a:ln/>
                <a:solidFill>
                  <a:srgbClr val="002060"/>
                </a:solidFill>
              </a:rPr>
              <a:t> </a:t>
            </a:r>
            <a:endParaRPr lang="ru-RU" sz="2000" b="1" dirty="0">
              <a:ln/>
              <a:solidFill>
                <a:srgbClr val="00206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</a:t>
            </a:fld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85898" y="340653"/>
            <a:ext cx="8500195" cy="6074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возврат 6">
            <a:hlinkClick r:id="" action="ppaction://hlinkshowjump?jump=nextslide" highlightClick="1"/>
          </p:cNvPr>
          <p:cNvSpPr/>
          <p:nvPr/>
        </p:nvSpPr>
        <p:spPr>
          <a:xfrm>
            <a:off x="8783960" y="6497960"/>
            <a:ext cx="360040" cy="360040"/>
          </a:xfrm>
          <a:prstGeom prst="actionButtonRetur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411760" y="2060848"/>
            <a:ext cx="3061610" cy="2939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9889" y="374797"/>
            <a:ext cx="8388424" cy="609329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27781" y="359037"/>
            <a:ext cx="8330531" cy="6109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36715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21</a:t>
            </a:fld>
            <a:endParaRPr lang="ru-R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49041" y="538700"/>
            <a:ext cx="8568952" cy="5839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8" y="5301208"/>
            <a:ext cx="70185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680000"/>
                </a:solidFill>
                <a:latin typeface="+mj-lt"/>
              </a:rPr>
              <a:t>Антуан де </a:t>
            </a:r>
            <a:r>
              <a:rPr lang="ru-RU" sz="3200" b="1" dirty="0" err="1" smtClean="0">
                <a:solidFill>
                  <a:srgbClr val="680000"/>
                </a:solidFill>
                <a:latin typeface="+mj-lt"/>
              </a:rPr>
              <a:t>Сент</a:t>
            </a:r>
            <a:r>
              <a:rPr lang="ru-RU" sz="3200" b="1" dirty="0" smtClean="0">
                <a:solidFill>
                  <a:srgbClr val="680000"/>
                </a:solidFill>
                <a:latin typeface="+mj-lt"/>
              </a:rPr>
              <a:t>- Экзюпери</a:t>
            </a:r>
          </a:p>
          <a:p>
            <a:r>
              <a:rPr lang="ru-RU" sz="3200" b="1" dirty="0" smtClean="0">
                <a:solidFill>
                  <a:srgbClr val="680000"/>
                </a:solidFill>
                <a:latin typeface="+mj-lt"/>
              </a:rPr>
              <a:t>(1900-1944)</a:t>
            </a:r>
            <a:endParaRPr lang="ru-RU" b="1" dirty="0">
              <a:solidFill>
                <a:srgbClr val="68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7060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22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23529" y="404664"/>
            <a:ext cx="84249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+mj-lt"/>
              </a:rPr>
              <a:t>С днем рождения, мудрая книга!</a:t>
            </a:r>
            <a:endParaRPr lang="ru-RU" sz="32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67544" y="1151969"/>
            <a:ext cx="2857500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055707" y="3110024"/>
            <a:ext cx="2121084" cy="3185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707904" y="1124744"/>
            <a:ext cx="1905000" cy="294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459759" y="3482149"/>
            <a:ext cx="1998582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402189" y="1166664"/>
            <a:ext cx="1761844" cy="2656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737440" y="3670880"/>
            <a:ext cx="2426593" cy="243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99193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23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51520" y="1484784"/>
            <a:ext cx="854556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Буктрейлер</a:t>
            </a:r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по произведению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Антуана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де Сент-Экзюпери </a:t>
            </a: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«Маленький принц»</a:t>
            </a: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Питанова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Анастасия-8А</a:t>
            </a:r>
          </a:p>
          <a:p>
            <a:pPr algn="ctr"/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Аганина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Надежда-8А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11760" y="4797152"/>
            <a:ext cx="50529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hlinkClick r:id="rId2"/>
              </a:rPr>
              <a:t>https://yadi.sk/i/mNa4qk2Y3JKWAF</a:t>
            </a:r>
            <a:endParaRPr lang="ru-RU" b="1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33737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24</a:t>
            </a:fld>
            <a:endParaRPr lang="ru-RU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33264" y="469391"/>
            <a:ext cx="8424937" cy="5969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91568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25</a:t>
            </a:fld>
            <a:endParaRPr lang="ru-RU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34998" y="332656"/>
            <a:ext cx="8585474" cy="6264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7198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26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331640" y="1412776"/>
            <a:ext cx="6568337" cy="33855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Буктрейлер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по произведению К.И. Чуковского</a:t>
            </a: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Федорино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горе»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(Демьянова Анастасия-7 класс)</a:t>
            </a:r>
          </a:p>
          <a:p>
            <a:pPr algn="ctr"/>
            <a:endParaRPr lang="ru-RU" dirty="0" smtClean="0">
              <a:hlinkClick r:id="rId2"/>
            </a:endParaRPr>
          </a:p>
          <a:p>
            <a:pPr algn="ctr"/>
            <a:endParaRPr lang="ru-RU" dirty="0" smtClean="0">
              <a:hlinkClick r:id="rId2"/>
            </a:endParaRPr>
          </a:p>
          <a:p>
            <a:pPr algn="ctr"/>
            <a:r>
              <a:rPr lang="en-US" b="1" dirty="0" smtClean="0">
                <a:hlinkClick r:id="rId2"/>
              </a:rPr>
              <a:t>https://yadi.sk/i/5IlZ34WN3JKWiw</a:t>
            </a:r>
            <a:endParaRPr lang="ru-RU" b="1" dirty="0" smtClean="0"/>
          </a:p>
          <a:p>
            <a:pPr algn="ctr"/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1968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27</a:t>
            </a:fld>
            <a:endParaRPr lang="ru-RU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23528" y="354968"/>
            <a:ext cx="8424936" cy="6102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57988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28</a:t>
            </a:fld>
            <a:endParaRPr lang="ru-RU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95536" y="342943"/>
            <a:ext cx="8280920" cy="6226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99792" y="5589240"/>
            <a:ext cx="41764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680000"/>
                </a:solidFill>
                <a:latin typeface="+mj-lt"/>
              </a:rPr>
              <a:t>К.И. Чуковский</a:t>
            </a:r>
          </a:p>
          <a:p>
            <a:r>
              <a:rPr lang="ru-RU" sz="2800" b="1" dirty="0" smtClean="0">
                <a:solidFill>
                  <a:srgbClr val="680000"/>
                </a:solidFill>
                <a:latin typeface="+mj-lt"/>
              </a:rPr>
              <a:t>(1882-1969)</a:t>
            </a:r>
            <a:endParaRPr lang="ru-RU" sz="2800" b="1" dirty="0">
              <a:solidFill>
                <a:srgbClr val="68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3676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29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23529" y="404664"/>
            <a:ext cx="84249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+mj-lt"/>
              </a:rPr>
              <a:t>С днем рождения, любимая книга!</a:t>
            </a:r>
            <a:endParaRPr lang="ru-RU" sz="32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83568" y="1368549"/>
            <a:ext cx="2733675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604544" y="1059576"/>
            <a:ext cx="2994273" cy="3895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041269" y="2106083"/>
            <a:ext cx="2682859" cy="3771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75386" y="3640918"/>
            <a:ext cx="2076450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83089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</a:t>
            </a:fld>
            <a:endParaRPr lang="ru-RU"/>
          </a:p>
        </p:txBody>
      </p:sp>
      <p:pic>
        <p:nvPicPr>
          <p:cNvPr id="8" name="Рисунок 7" descr="book-67049_960_720.jpg"/>
          <p:cNvPicPr>
            <a:picLocks noChangeAspect="1"/>
          </p:cNvPicPr>
          <p:nvPr/>
        </p:nvPicPr>
        <p:blipFill>
          <a:blip r:embed="rId2" cstate="email">
            <a:lum bright="70000" contrast="-7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357159" y="427149"/>
            <a:ext cx="8429684" cy="6126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575557" y="5733257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Читать не вредно-вредно не читать!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-2556792" y="571034"/>
            <a:ext cx="24482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u="none" strike="noStrike" kern="0" cap="none" spc="0" normalizeH="0" baseline="0" noProof="0" dirty="0" smtClean="0">
              <a:ln>
                <a:noFill/>
              </a:ln>
              <a:solidFill>
                <a:srgbClr val="990033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28836" y="332656"/>
            <a:ext cx="7314509" cy="569298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539552" y="5733256"/>
            <a:ext cx="8136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2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57157" y="4428203"/>
            <a:ext cx="294481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04992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30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23528" y="245821"/>
            <a:ext cx="8496944" cy="6372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00113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31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34069" y="260648"/>
            <a:ext cx="8586403" cy="626469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3600" b="1" dirty="0" err="1">
                <a:solidFill>
                  <a:prstClr val="black"/>
                </a:solidFill>
              </a:rPr>
              <a:t>А.П.Чехов</a:t>
            </a:r>
            <a:endParaRPr lang="ru-RU" sz="3600" b="1" dirty="0">
              <a:solidFill>
                <a:prstClr val="black"/>
              </a:solidFill>
            </a:endParaRPr>
          </a:p>
          <a:p>
            <a:pPr lvl="0"/>
            <a:r>
              <a:rPr lang="ru-RU" sz="3600" b="1" dirty="0">
                <a:solidFill>
                  <a:prstClr val="black"/>
                </a:solidFill>
              </a:rPr>
              <a:t>(1860-1904</a:t>
            </a:r>
            <a:endParaRPr lang="ru-RU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70282" y="662996"/>
            <a:ext cx="4057702" cy="5502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16016" y="4090138"/>
            <a:ext cx="4104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 smtClean="0">
                <a:latin typeface="+mj-lt"/>
              </a:rPr>
              <a:t>А.П.Чехов</a:t>
            </a:r>
            <a:endParaRPr lang="ru-RU" sz="3600" b="1" dirty="0" smtClean="0">
              <a:latin typeface="+mj-lt"/>
            </a:endParaRPr>
          </a:p>
          <a:p>
            <a:r>
              <a:rPr lang="ru-RU" sz="3600" b="1" dirty="0" smtClean="0">
                <a:latin typeface="+mj-lt"/>
              </a:rPr>
              <a:t>(1860-1904)</a:t>
            </a:r>
            <a:endParaRPr lang="ru-RU" sz="3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2926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32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619672" y="1556792"/>
            <a:ext cx="5590633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Буктрейлер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по произведению А.П.Чехова</a:t>
            </a: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«Каштанка»</a:t>
            </a: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Абдулина Арина-7 класс</a:t>
            </a:r>
          </a:p>
          <a:p>
            <a:pPr algn="ctr"/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Шейко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Ульяна-7 класс)</a:t>
            </a: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95736" y="4365104"/>
            <a:ext cx="48990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hlinkClick r:id="rId2"/>
              </a:rPr>
              <a:t>https://yadi.sk/i/cYQpl5q63JKWBX</a:t>
            </a:r>
            <a:endParaRPr lang="ru-RU" b="1" dirty="0" smtClean="0"/>
          </a:p>
          <a:p>
            <a:pPr algn="ctr"/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2159160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33</a:t>
            </a:fld>
            <a:endParaRPr lang="ru-R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51520" y="216114"/>
            <a:ext cx="8496944" cy="6407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03061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34</a:t>
            </a:fld>
            <a:endParaRPr lang="ru-RU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23528" y="245821"/>
            <a:ext cx="8496944" cy="6372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25824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35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547664" y="1268760"/>
            <a:ext cx="6171305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Буктрейлер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по произведению А.С. Пушкина</a:t>
            </a: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«Сказка о царе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Салтане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Калимуллина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Руслана-6 Б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11760" y="4005064"/>
            <a:ext cx="50241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hlinkClick r:id="rId2"/>
              </a:rPr>
              <a:t>https://yadi.sk/i/gCkG92OU3JKW48</a:t>
            </a:r>
            <a:endParaRPr lang="ru-RU" b="1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81628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36</a:t>
            </a:fld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496944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552" y="836712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+mj-lt"/>
              </a:rPr>
              <a:t>Лучший подарок-это книга!</a:t>
            </a:r>
            <a:endParaRPr lang="ru-RU" sz="36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5962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37</a:t>
            </a:fld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89817" y="593237"/>
            <a:ext cx="4981945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71762" y="4293096"/>
            <a:ext cx="34207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+mj-lt"/>
              </a:rPr>
              <a:t>А. С. Пушкин</a:t>
            </a:r>
          </a:p>
          <a:p>
            <a:r>
              <a:rPr lang="ru-RU" sz="3200" b="1" dirty="0" smtClean="0">
                <a:latin typeface="+mj-lt"/>
              </a:rPr>
              <a:t>(1799-1837)</a:t>
            </a:r>
            <a:endParaRPr lang="ru-RU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8467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38</a:t>
            </a:fld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04448" cy="6075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03842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39</a:t>
            </a:fld>
            <a:endParaRPr lang="ru-RU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95536" y="299827"/>
            <a:ext cx="8352928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36596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889973" y="260648"/>
            <a:ext cx="7135751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3200" b="1" dirty="0" smtClean="0">
              <a:ln w="11430"/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3200" b="1" cap="none" spc="0" dirty="0">
              <a:ln w="11430"/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Управляющая кнопка: возврат 6">
            <a:hlinkClick r:id="" action="ppaction://hlinkshowjump?jump=nextslide" highlightClick="1"/>
          </p:cNvPr>
          <p:cNvSpPr/>
          <p:nvPr/>
        </p:nvSpPr>
        <p:spPr>
          <a:xfrm>
            <a:off x="8783960" y="6497960"/>
            <a:ext cx="360040" cy="360040"/>
          </a:xfrm>
          <a:prstGeom prst="actionButtonRetur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48508" y="492656"/>
            <a:ext cx="8218331" cy="57551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3098835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40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23529" y="404664"/>
            <a:ext cx="8640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+mj-lt"/>
              </a:rPr>
              <a:t>С днем рождения, любимые книги!</a:t>
            </a:r>
            <a:endParaRPr lang="ru-RU" sz="32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23529" y="1340767"/>
            <a:ext cx="2643107" cy="384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645082" y="3011740"/>
            <a:ext cx="2761713" cy="3697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491880" y="1143631"/>
            <a:ext cx="2232248" cy="344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1" name="Picture 1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680723" y="989438"/>
            <a:ext cx="2154432" cy="3231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2" name="Picture 1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076056" y="3136453"/>
            <a:ext cx="2153574" cy="335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68399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41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475656" y="1196752"/>
            <a:ext cx="6068713" cy="2893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Буктрейлер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по произведению А.С.Пушкина</a:t>
            </a: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«Капитанская дочка»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(Кочеткова Марина-8А</a:t>
            </a:r>
          </a:p>
          <a:p>
            <a:pPr algn="ctr"/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>Алешкина Оксана-8А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67744" y="4365104"/>
            <a:ext cx="51203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hlinkClick r:id="rId2"/>
              </a:rPr>
              <a:t>https://yadi.sk/i/mUu40bXM3JKW7q</a:t>
            </a:r>
            <a:endParaRPr lang="ru-RU" b="1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00759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42</a:t>
            </a:fld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95536" y="300291"/>
            <a:ext cx="8496943" cy="6257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68114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43</a:t>
            </a:fld>
            <a:endParaRPr lang="ru-RU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95536" y="299827"/>
            <a:ext cx="8352928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3616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44</a:t>
            </a:fld>
            <a:endParaRPr lang="ru-RU"/>
          </a:p>
        </p:txBody>
      </p:sp>
      <p:pic>
        <p:nvPicPr>
          <p:cNvPr id="1026" name="Picture 2" descr="G:\DCIM\128CANON\IMG_344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46937" y="381885"/>
            <a:ext cx="8401602" cy="6120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58569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45</a:t>
            </a:fld>
            <a:endParaRPr lang="ru-RU"/>
          </a:p>
        </p:txBody>
      </p:sp>
      <p:pic>
        <p:nvPicPr>
          <p:cNvPr id="2050" name="Picture 2" descr="G:\DCIM\128CANON\IMG_344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95536" y="458391"/>
            <a:ext cx="3620821" cy="4827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DCIM\128CANON\IMG_344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283968" y="3068960"/>
            <a:ext cx="4490195" cy="336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48478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46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75557" y="5733257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Читать не вредно-вредно не читать!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G:\DCIM\128CANON\IMG_345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11969" y="476673"/>
            <a:ext cx="4420071" cy="3315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DCIM\128CANON\IMG_344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211960" y="2861415"/>
            <a:ext cx="4608512" cy="3456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56244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47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23529" y="404664"/>
            <a:ext cx="8640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+mj-lt"/>
              </a:rPr>
              <a:t>С днем рождения, любимая книга!</a:t>
            </a:r>
            <a:endParaRPr lang="ru-RU" sz="32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39552" y="1196752"/>
            <a:ext cx="2919214" cy="4485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301169" y="2060848"/>
            <a:ext cx="2685678" cy="4185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838479" y="1759782"/>
            <a:ext cx="2765969" cy="4218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29137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48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691680" y="1268760"/>
            <a:ext cx="5746125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Буктрейлер</a:t>
            </a:r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по произведению Н.В.Гоголя </a:t>
            </a: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«Ревизор»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Башкевич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Сергей-8Б</a:t>
            </a:r>
          </a:p>
          <a:p>
            <a:pPr algn="ctr"/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Сакулин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Богдан -8 Б)</a:t>
            </a:r>
          </a:p>
          <a:p>
            <a:pPr algn="ctr"/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95736" y="4653136"/>
            <a:ext cx="47420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hlinkClick r:id="rId2"/>
              </a:rPr>
              <a:t>https://yadi.sk/i/o5N2Flj93JKVvD</a:t>
            </a:r>
            <a:endParaRPr lang="ru-RU" b="1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02328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49</a:t>
            </a:fld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47248" y="305375"/>
            <a:ext cx="4152744" cy="6219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499199" y="320356"/>
            <a:ext cx="4033242" cy="620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98030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568952" cy="62646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 rot="20363707">
            <a:off x="77896" y="968034"/>
            <a:ext cx="5568649" cy="206210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/>
            <a:r>
              <a:rPr lang="ru-RU" sz="3200" b="1" dirty="0" smtClean="0">
                <a:solidFill>
                  <a:srgbClr val="990033"/>
                </a:solidFill>
                <a:latin typeface="+mj-lt"/>
              </a:rPr>
              <a:t>Фестиваль- конкурс </a:t>
            </a:r>
            <a:r>
              <a:rPr lang="ru-RU" sz="3200" b="1" dirty="0" err="1">
                <a:solidFill>
                  <a:srgbClr val="990033"/>
                </a:solidFill>
                <a:latin typeface="+mj-lt"/>
              </a:rPr>
              <a:t>буктрейлеров</a:t>
            </a:r>
            <a:r>
              <a:rPr lang="ru-RU" sz="3200" b="1" dirty="0">
                <a:solidFill>
                  <a:srgbClr val="990033"/>
                </a:solidFill>
                <a:latin typeface="+mj-lt"/>
              </a:rPr>
              <a:t> </a:t>
            </a:r>
            <a:endParaRPr lang="ru-RU" sz="3200" b="1" dirty="0" smtClean="0">
              <a:solidFill>
                <a:srgbClr val="990033"/>
              </a:solidFill>
              <a:latin typeface="+mj-lt"/>
            </a:endParaRPr>
          </a:p>
          <a:p>
            <a:pPr lvl="0" algn="ctr"/>
            <a:r>
              <a:rPr lang="ru-RU" sz="3200" b="1" dirty="0" smtClean="0">
                <a:solidFill>
                  <a:srgbClr val="990033"/>
                </a:solidFill>
                <a:latin typeface="+mj-lt"/>
              </a:rPr>
              <a:t>по книгам–юбилярам</a:t>
            </a:r>
          </a:p>
          <a:p>
            <a:pPr lvl="0" algn="ctr"/>
            <a:r>
              <a:rPr lang="ru-RU" sz="3200" b="1" dirty="0" smtClean="0">
                <a:solidFill>
                  <a:srgbClr val="990033"/>
                </a:solidFill>
                <a:latin typeface="+mj-lt"/>
              </a:rPr>
              <a:t>2016-2017 года </a:t>
            </a:r>
          </a:p>
        </p:txBody>
      </p:sp>
    </p:spTree>
    <p:extLst>
      <p:ext uri="{BB962C8B-B14F-4D97-AF65-F5344CB8AC3E}">
        <p14:creationId xmlns:p14="http://schemas.microsoft.com/office/powerpoint/2010/main" xmlns="" val="1383677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50</a:t>
            </a:fld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5688632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04048" y="4842157"/>
            <a:ext cx="38884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+mj-lt"/>
              </a:rPr>
              <a:t>Уильям Шекспир</a:t>
            </a:r>
          </a:p>
          <a:p>
            <a:r>
              <a:rPr lang="ru-RU" sz="2800" b="1" dirty="0" smtClean="0">
                <a:latin typeface="+mj-lt"/>
              </a:rPr>
              <a:t>(1564-1616)</a:t>
            </a:r>
            <a:endParaRPr lang="ru-RU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6502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51</a:t>
            </a:fld>
            <a:endParaRPr lang="ru-RU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95536" y="299827"/>
            <a:ext cx="8496944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83769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52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23529" y="404664"/>
            <a:ext cx="8640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+mj-lt"/>
              </a:rPr>
              <a:t>С днем рождения, любимая книга!</a:t>
            </a:r>
            <a:endParaRPr lang="ru-RU" sz="32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23198" y="1019155"/>
            <a:ext cx="2757686" cy="42665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228112" y="1772816"/>
            <a:ext cx="2978884" cy="41209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116682" y="2420888"/>
            <a:ext cx="2651347" cy="41672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00275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53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525674" y="1268760"/>
            <a:ext cx="607813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Буктрейлер</a:t>
            </a:r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по произведению У. Шекспира </a:t>
            </a: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«Гамлет»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Гурылева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Дарья-8 А класс)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95736" y="4653136"/>
            <a:ext cx="47420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hlinkClick r:id="rId2"/>
              </a:rPr>
              <a:t>https://yadi.sk/i/o5N2Flj93JKVvD</a:t>
            </a:r>
            <a:endParaRPr lang="ru-RU" b="1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02328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54</a:t>
            </a:fld>
            <a:endParaRPr lang="ru-RU"/>
          </a:p>
        </p:txBody>
      </p:sp>
      <p:pic>
        <p:nvPicPr>
          <p:cNvPr id="9218" name="Picture 2" descr="F:\картинки\3302344_original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39551" y="1052736"/>
            <a:ext cx="7992889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32192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55</a:t>
            </a:fld>
            <a:endParaRPr lang="ru-RU"/>
          </a:p>
        </p:txBody>
      </p:sp>
      <p:pic>
        <p:nvPicPr>
          <p:cNvPr id="6146" name="Picture 2" descr="F:\картинки\34012_orig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259632" y="571500"/>
            <a:ext cx="6624736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15142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56</a:t>
            </a:fld>
            <a:endParaRPr lang="ru-RU"/>
          </a:p>
        </p:txBody>
      </p:sp>
      <p:pic>
        <p:nvPicPr>
          <p:cNvPr id="5122" name="Picture 2" descr="F:\картинки\56ac64eba106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476375" y="1109662"/>
            <a:ext cx="6191250" cy="463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60551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57</a:t>
            </a:fld>
            <a:endParaRPr lang="ru-RU"/>
          </a:p>
        </p:txBody>
      </p:sp>
      <p:pic>
        <p:nvPicPr>
          <p:cNvPr id="4098" name="Picture 2" descr="F:\картинки\56aa704d4525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17632" y="476672"/>
            <a:ext cx="8280920" cy="611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6606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58</a:t>
            </a:fld>
            <a:endParaRPr lang="ru-RU"/>
          </a:p>
        </p:txBody>
      </p:sp>
      <p:pic>
        <p:nvPicPr>
          <p:cNvPr id="8194" name="Picture 2" descr="F:\картинки\kniga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62000" y="276225"/>
            <a:ext cx="7620000" cy="630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15292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59</a:t>
            </a:fld>
            <a:endParaRPr lang="ru-RU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95536" y="402302"/>
            <a:ext cx="8352927" cy="60201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22593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</a:t>
            </a:fld>
            <a:endParaRPr lang="ru-RU"/>
          </a:p>
        </p:txBody>
      </p:sp>
      <p:pic>
        <p:nvPicPr>
          <p:cNvPr id="8" name="Рисунок 7" descr="book-67049_960_720.jpg"/>
          <p:cNvPicPr>
            <a:picLocks noChangeAspect="1"/>
          </p:cNvPicPr>
          <p:nvPr/>
        </p:nvPicPr>
        <p:blipFill>
          <a:blip r:embed="rId2" cstate="email">
            <a:lum bright="70000" contrast="-7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357159" y="229746"/>
            <a:ext cx="8429684" cy="61268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575557" y="5733257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Читать не вредно-вредно не читать!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55576" y="692696"/>
            <a:ext cx="7812869" cy="56253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06666" y="839417"/>
            <a:ext cx="1652587" cy="9636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96635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23528" y="404663"/>
            <a:ext cx="8496944" cy="6048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71617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51520" y="343638"/>
            <a:ext cx="8640960" cy="617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97991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404664"/>
            <a:ext cx="8494166" cy="604867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А. Н.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55576" y="908720"/>
            <a:ext cx="4458940" cy="474840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214516" y="4293096"/>
            <a:ext cx="36031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680000"/>
                </a:solidFill>
              </a:rPr>
              <a:t>А. Н. Толстой</a:t>
            </a:r>
          </a:p>
          <a:p>
            <a:pPr algn="ctr"/>
            <a:r>
              <a:rPr lang="ru-RU" sz="2800" b="1" dirty="0" smtClean="0">
                <a:solidFill>
                  <a:srgbClr val="680000"/>
                </a:solidFill>
              </a:rPr>
              <a:t>(1883-1945)</a:t>
            </a:r>
            <a:endParaRPr lang="ru-RU" sz="2800" b="1" dirty="0">
              <a:solidFill>
                <a:srgbClr val="68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3253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8082</TotalTime>
  <Words>357</Words>
  <Application>Microsoft Office PowerPoint</Application>
  <PresentationFormat>Экран (4:3)</PresentationFormat>
  <Paragraphs>145</Paragraphs>
  <Slides>59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60" baseType="lpstr">
      <vt:lpstr>Аспект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user</cp:lastModifiedBy>
  <cp:revision>699</cp:revision>
  <dcterms:created xsi:type="dcterms:W3CDTF">2016-12-18T19:53:15Z</dcterms:created>
  <dcterms:modified xsi:type="dcterms:W3CDTF">2018-12-27T11:47:28Z</dcterms:modified>
</cp:coreProperties>
</file>