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76" r:id="rId6"/>
    <p:sldId id="282" r:id="rId7"/>
    <p:sldId id="278" r:id="rId8"/>
    <p:sldId id="290" r:id="rId9"/>
    <p:sldId id="258" r:id="rId10"/>
    <p:sldId id="269" r:id="rId11"/>
    <p:sldId id="291" r:id="rId12"/>
    <p:sldId id="273" r:id="rId13"/>
    <p:sldId id="271" r:id="rId14"/>
    <p:sldId id="272" r:id="rId15"/>
    <p:sldId id="263" r:id="rId16"/>
    <p:sldId id="270" r:id="rId17"/>
    <p:sldId id="262" r:id="rId18"/>
    <p:sldId id="279" r:id="rId19"/>
    <p:sldId id="274" r:id="rId20"/>
    <p:sldId id="292" r:id="rId21"/>
    <p:sldId id="293" r:id="rId22"/>
    <p:sldId id="283" r:id="rId23"/>
    <p:sldId id="294" r:id="rId24"/>
    <p:sldId id="284" r:id="rId25"/>
    <p:sldId id="285" r:id="rId26"/>
    <p:sldId id="286" r:id="rId27"/>
    <p:sldId id="287" r:id="rId28"/>
    <p:sldId id="288" r:id="rId29"/>
    <p:sldId id="289" r:id="rId30"/>
    <p:sldId id="266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/>
            </a:pPr>
            <a:r>
              <a:rPr lang="ru-RU" sz="3200" dirty="0" smtClean="0"/>
              <a:t>Количество</a:t>
            </a:r>
            <a:r>
              <a:rPr lang="ru-RU" sz="3200" baseline="0" dirty="0" smtClean="0"/>
              <a:t> </a:t>
            </a:r>
            <a:r>
              <a:rPr lang="ru-RU" sz="3200" dirty="0" smtClean="0"/>
              <a:t>курящих </a:t>
            </a:r>
            <a:r>
              <a:rPr lang="ru-RU" sz="3200" dirty="0"/>
              <a:t>и не курящих студентов</a:t>
            </a:r>
          </a:p>
        </c:rich>
      </c:tx>
      <c:layout>
        <c:manualLayout>
          <c:xMode val="edge"/>
          <c:yMode val="edge"/>
          <c:x val="0.18380419700634834"/>
          <c:y val="4.115193934091572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курящих и не курящих студентов</c:v>
                </c:pt>
              </c:strCache>
            </c:strRef>
          </c:tx>
          <c:explosion val="5"/>
          <c:cat>
            <c:strRef>
              <c:f>Лист1!$A$2:$A$3</c:f>
              <c:strCache>
                <c:ptCount val="2"/>
                <c:pt idx="0">
                  <c:v>Не курящих</c:v>
                </c:pt>
                <c:pt idx="1">
                  <c:v>Курящих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478</c:v>
                </c:pt>
                <c:pt idx="1">
                  <c:v>278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273536988432001"/>
          <c:y val="0.67593086793835833"/>
          <c:w val="0.32177080295518667"/>
          <c:h val="0.29982699608727292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0.03509</cdr:x>
      <cdr:y>0.13541</cdr:y>
    </cdr:from>
    <cdr:to>
      <cdr:x>0.17795</cdr:x>
      <cdr:y>0.27334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928670"/>
          <a:ext cx="1163418" cy="945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278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0.68421</cdr:x>
      <cdr:y>0.33333</cdr:y>
    </cdr:from>
    <cdr:to>
      <cdr:x>0.83178</cdr:x>
      <cdr:y>0.44618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72164" y="2285992"/>
          <a:ext cx="1201795" cy="773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478</a:t>
          </a:r>
          <a:endParaRPr lang="ru-RU" sz="4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45;&#1058;&#1054;&#1044;&#1048;&#1063;&#1050;&#1048;%202018-19\&#1040;&#1051;&#1050;&#1054;&#1043;&#1054;&#1051;&#1048;&#1047;&#1052;\&#1060;&#1080;&#1083;&#1100;&#1084;%20&#1072;&#1083;&#1082;&#1086;&#1075;&#1086;&#1083;&#1100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45;&#1058;&#1054;&#1044;&#1048;&#1063;&#1050;&#1048;%202018-19\&#1040;&#1051;&#1050;&#1054;&#1043;&#1054;&#1051;&#1048;&#1047;&#1052;\&#1060;&#1080;&#1083;&#1100;&#1084;%20&#1082;&#1091;&#1088;&#1077;&#1085;&#1080;&#1077;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8;&#1088;&#1080;%20&#1089;&#1090;&#1091;&#1087;&#1077;&#1085;&#1080;%20&#1074;&#1085;&#1080;&#1079;\&#1052;&#1077;&#1088;&#1086;&#1087;&#1088;&#1080;&#1103;&#1090;&#1080;&#1077;\&#1069;&#1088;&#1080;&#1082;&#1072;%20(&#1045;&#1088;&#1110;&#1082;&#1072;)%20-%20&#1053;&#1077;&#1073;&#1086;%20(lowcut)%20(minus).mp3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5;&#1058;&#1054;&#1044;&#1048;&#1063;&#1050;&#1048;%202018-19\&#1040;&#1051;&#1050;&#1054;&#1043;&#1054;&#1051;&#1048;&#1047;&#1052;\Celine%20Dion%20-%20My%20Heart%20Will%20Go%20On%20(OST%20Titanic)%20(minus)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7343772" cy="164307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Внеаудиторное мероприятие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2714644"/>
          </a:xfrm>
        </p:spPr>
        <p:txBody>
          <a:bodyPr>
            <a:normAutofit fontScale="92500" lnSpcReduction="10000"/>
          </a:bodyPr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на  тему: </a:t>
            </a:r>
          </a:p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«Три ступени ведущие вниз»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43240" y="4857760"/>
            <a:ext cx="5500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Подготовили: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Лабодина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С.В,                                                         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Курсакова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С.Н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86124"/>
            <a:ext cx="3500437" cy="21923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00438"/>
            <a:ext cx="3898903" cy="292895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750"/>
            <a:ext cx="1849437" cy="24288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85750"/>
            <a:ext cx="1803400" cy="24288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00100" y="642918"/>
            <a:ext cx="3598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жизни сильно пьющих на 10 – 12 лет меньше средней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 алкогол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89"/>
            <a:ext cx="8643998" cy="648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686700" cy="15001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Сказка о маленьком принце и пьянице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Светлана\Downloads\img_user_file_539e99df0bbd9_2_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143116"/>
            <a:ext cx="6481465" cy="5214974"/>
          </a:xfrm>
          <a:prstGeom prst="rect">
            <a:avLst/>
          </a:prstGeom>
          <a:noFill/>
        </p:spPr>
      </p:pic>
      <p:pic>
        <p:nvPicPr>
          <p:cNvPr id="3075" name="Picture 3" descr="C:\Users\Светлана\Downloads\502ed0a48d96f81bf8b2c946764554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EA"/>
              </a:clrFrom>
              <a:clrTo>
                <a:srgbClr val="FDFC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143116"/>
            <a:ext cx="364333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ru-RU" sz="4800" b="1" dirty="0" smtClean="0"/>
              <a:t>Потянешься за водкой - будет жизнь короткой.</a:t>
            </a:r>
          </a:p>
          <a:p>
            <a:r>
              <a:rPr lang="ru-RU" sz="4800" b="1" dirty="0" smtClean="0"/>
              <a:t>Вино спустит на дно.</a:t>
            </a:r>
          </a:p>
          <a:p>
            <a:r>
              <a:rPr lang="ru-RU" sz="4800" b="1" dirty="0" smtClean="0"/>
              <a:t>Вино работе не товарищ</a:t>
            </a:r>
          </a:p>
          <a:p>
            <a:r>
              <a:rPr lang="ru-RU" sz="4800" b="1" dirty="0" smtClean="0"/>
              <a:t>Много пить добру не быть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Качества личности человека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7498080" cy="480060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sz="4400" b="1" i="1" dirty="0" smtClean="0"/>
              <a:t>ленивый, легкомысленный, ответственный, радостный, надежный, отвратительный,   красивый, отталкивающий,   грязный, добрый, опрятный,  агрессивный</a:t>
            </a:r>
            <a:r>
              <a:rPr lang="ru-RU" sz="4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Три ступени вниз\Презентация\а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4714908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7929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Ступень №3 «Курение»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15262" cy="5500726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Выступление</a:t>
            </a:r>
            <a:r>
              <a:rPr lang="ru-RU" sz="7200" b="1" dirty="0" smtClean="0">
                <a:solidFill>
                  <a:schemeClr val="accent2"/>
                </a:solidFill>
              </a:rPr>
              <a:t>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психолога</a:t>
            </a:r>
            <a:b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7200" b="1" dirty="0" err="1" smtClean="0">
                <a:solidFill>
                  <a:schemeClr val="accent6">
                    <a:lumMod val="50000"/>
                  </a:schemeClr>
                </a:solidFill>
              </a:rPr>
              <a:t>Мозгуновой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 Г.А</a:t>
            </a:r>
            <a:r>
              <a:rPr lang="ru-RU" sz="7200" b="1" dirty="0" smtClean="0">
                <a:solidFill>
                  <a:schemeClr val="accent2"/>
                </a:solidFill>
              </a:rPr>
              <a:t>.</a:t>
            </a:r>
            <a:endParaRPr lang="ru-RU" sz="7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Сведения по курящим студентам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744640"/>
                <a:gridCol w="2005035"/>
                <a:gridCol w="18748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Курсы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Юноши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Девушки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Всего</a:t>
                      </a:r>
                      <a:endParaRPr lang="ru-RU" sz="4000" b="1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I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39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27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194</a:t>
                      </a:r>
                      <a:endParaRPr lang="ru-RU" sz="4000" b="1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II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83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23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211</a:t>
                      </a:r>
                      <a:endParaRPr lang="ru-RU" sz="4000" b="1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III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34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184</a:t>
                      </a:r>
                      <a:endParaRPr lang="ru-RU" sz="4000" b="1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IV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58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167</a:t>
                      </a:r>
                      <a:endParaRPr lang="ru-RU" sz="4000" b="1" dirty="0"/>
                    </a:p>
                  </a:txBody>
                  <a:tcPr marL="83326" marR="8332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Всего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214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64</a:t>
                      </a:r>
                      <a:endParaRPr lang="ru-RU" sz="4000" b="1" dirty="0"/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756</a:t>
                      </a:r>
                      <a:endParaRPr lang="ru-RU" sz="4000" b="1" dirty="0"/>
                    </a:p>
                  </a:txBody>
                  <a:tcPr marL="83326" marR="833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0"/>
          <a:ext cx="81439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642939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Запомни: человек не слаб,</a:t>
            </a:r>
          </a:p>
          <a:p>
            <a:r>
              <a:rPr lang="ru-RU" sz="4000" b="1" dirty="0" smtClean="0"/>
              <a:t>Рожден свободным. Он не раб.</a:t>
            </a:r>
          </a:p>
          <a:p>
            <a:r>
              <a:rPr lang="ru-RU" sz="4000" b="1" dirty="0" smtClean="0"/>
              <a:t>Сегодня вечером, как ляжем спать,</a:t>
            </a:r>
          </a:p>
          <a:p>
            <a:r>
              <a:rPr lang="ru-RU" sz="4000" b="1" dirty="0" smtClean="0"/>
              <a:t>Ты должен так себе сказать:</a:t>
            </a:r>
          </a:p>
          <a:p>
            <a:r>
              <a:rPr lang="ru-RU" sz="4000" b="1" dirty="0" smtClean="0"/>
              <a:t>«Я выбрал сам себе дорогу к свету</a:t>
            </a:r>
          </a:p>
          <a:p>
            <a:r>
              <a:rPr lang="ru-RU" sz="4000" b="1" dirty="0" smtClean="0"/>
              <a:t>И, презирая сигарету,</a:t>
            </a:r>
          </a:p>
          <a:p>
            <a:r>
              <a:rPr lang="ru-RU" sz="4000" b="1" dirty="0" smtClean="0"/>
              <a:t>Не стану ни за что курить.</a:t>
            </a:r>
          </a:p>
          <a:p>
            <a:r>
              <a:rPr lang="ru-RU" sz="4000" b="1" dirty="0" smtClean="0"/>
              <a:t>Я – человек! Я должен жить!»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42976" y="0"/>
            <a:ext cx="80527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 двадцать первый век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проблемный век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D:\Три ступени вниз\Презентация\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7DDE8"/>
              </a:clrFrom>
              <a:clrTo>
                <a:srgbClr val="B7DDE8">
                  <a:alpha val="0"/>
                </a:srgbClr>
              </a:clrTo>
            </a:clrChange>
          </a:blip>
          <a:srcRect l="2885" t="27835"/>
          <a:stretch>
            <a:fillRect/>
          </a:stretch>
        </p:blipFill>
        <p:spPr bwMode="auto">
          <a:xfrm>
            <a:off x="1071538" y="2852529"/>
            <a:ext cx="7714318" cy="3564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 курени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3" y="142852"/>
            <a:ext cx="8739248" cy="655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ownload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496"/>
            <a:ext cx="6399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0166" y="428604"/>
            <a:ext cx="7058020" cy="1398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Составь пословицу из предложенных слов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000240"/>
            <a:ext cx="7572428" cy="414340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3200" b="1" dirty="0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МОГИЛЬЩИК, САМ, КУРИЛЬЩИК, СЕБЕ. 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МОГИЛУ, ВЕРЗИЛУ, ТАБАК, И, СВЕДЁТ,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ДЛЯ,  ТАБАК,  ДУРАКОВ,- ЗАБАВА. 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ВРЕДИТЬ,  ЗДОРОВЬЮ, КУРИТЬ. 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444444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МУДРОСТЬ, ТАБАК, УДАЛЯЕТСЯ, ПОЯВЛЯЕТСЯ, КОГДА. </a:t>
            </a:r>
            <a:endParaRPr lang="ru-RU" sz="3200" b="1" dirty="0" smtClean="0">
              <a:solidFill>
                <a:srgbClr val="444444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44444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ПОПРОЩАЙСЯ, ПОЗДОРОВАВШИСЬ, С  УМОМ, С  СИГАРЕТОЙ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ownloads\image-46-1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47474"/>
              </a:clrFrom>
              <a:clrTo>
                <a:srgbClr val="74747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9352"/>
            <a:ext cx="7786742" cy="681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Есть несколько способов сказать: «НЕТ!»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7115196" cy="5572140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ru-RU" sz="2400" b="1" dirty="0" smtClean="0"/>
              <a:t> Я не курю!</a:t>
            </a:r>
          </a:p>
          <a:p>
            <a:pPr eaLnBrk="0" fontAlgn="base" hangingPunct="0"/>
            <a:r>
              <a:rPr lang="ru-RU" sz="2400" b="1" dirty="0" smtClean="0"/>
              <a:t>Не сегодня</a:t>
            </a:r>
          </a:p>
          <a:p>
            <a:pPr eaLnBrk="0" fontAlgn="base" hangingPunct="0"/>
            <a:r>
              <a:rPr lang="ru-RU" sz="2400" b="1" dirty="0" smtClean="0"/>
              <a:t>Нет, я не хочу неприятностей</a:t>
            </a:r>
          </a:p>
          <a:p>
            <a:pPr eaLnBrk="0" fontAlgn="base" hangingPunct="0"/>
            <a:r>
              <a:rPr lang="ru-RU" sz="2400" b="1" dirty="0" smtClean="0"/>
              <a:t>Эта гадость не для меня</a:t>
            </a:r>
          </a:p>
          <a:p>
            <a:pPr eaLnBrk="0" fontAlgn="base" hangingPunct="0"/>
            <a:r>
              <a:rPr lang="ru-RU" sz="2400" b="1" dirty="0" smtClean="0"/>
              <a:t>Нет, спасибо, я без этого обхожусь</a:t>
            </a:r>
          </a:p>
          <a:p>
            <a:pPr eaLnBrk="0" fontAlgn="base" hangingPunct="0"/>
            <a:r>
              <a:rPr lang="ru-RU" sz="2400" b="1" dirty="0" smtClean="0"/>
              <a:t>У меня нет лишнего здоровья</a:t>
            </a:r>
          </a:p>
          <a:p>
            <a:pPr eaLnBrk="0" fontAlgn="base" hangingPunct="0"/>
            <a:r>
              <a:rPr lang="ru-RU" sz="2400" b="1" dirty="0" smtClean="0"/>
              <a:t>Ты надо мной смеёшься?</a:t>
            </a:r>
          </a:p>
          <a:p>
            <a:pPr eaLnBrk="0" fontAlgn="base" hangingPunct="0"/>
            <a:r>
              <a:rPr lang="ru-RU" sz="2400" b="1" dirty="0" smtClean="0"/>
              <a:t>Я без этого превосходно себя чувствую</a:t>
            </a:r>
          </a:p>
          <a:p>
            <a:pPr eaLnBrk="0" fontAlgn="base" hangingPunct="0"/>
            <a:r>
              <a:rPr lang="ru-RU" sz="2400" b="1" dirty="0" smtClean="0"/>
              <a:t>Я уже пробовал, но мне это очень не понравилось</a:t>
            </a:r>
          </a:p>
          <a:p>
            <a:pPr eaLnBrk="0" fontAlgn="base" hangingPunct="0"/>
            <a:r>
              <a:rPr lang="ru-RU" sz="2400" b="1" dirty="0" smtClean="0"/>
              <a:t>Спасибо, я в этом не нуждаюсь</a:t>
            </a:r>
          </a:p>
          <a:p>
            <a:pPr eaLnBrk="0" fontAlgn="base" hangingPunct="0"/>
            <a:r>
              <a:rPr lang="ru-RU" sz="2400" b="1" dirty="0" smtClean="0"/>
              <a:t>Нет, у меня и так слабое здоровье</a:t>
            </a:r>
          </a:p>
          <a:p>
            <a:pPr eaLnBrk="0" fontAlgn="base" hangingPunct="0"/>
            <a:r>
              <a:rPr lang="ru-RU" sz="2400" b="1" dirty="0" smtClean="0"/>
              <a:t>Я таких вещей не признаю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47a0983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43852" cy="221457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Анкета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6400800" cy="292895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«Есть ли у тебя сила воли?».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7790712" cy="5072098"/>
          </a:xfrm>
        </p:spPr>
        <p:txBody>
          <a:bodyPr>
            <a:normAutofit/>
          </a:bodyPr>
          <a:lstStyle/>
          <a:p>
            <a:r>
              <a:rPr lang="ru-RU" b="1" dirty="0" smtClean="0"/>
              <a:t>Вы сказали «да» не больше 3 раз- вот ваш результат: </a:t>
            </a:r>
          </a:p>
          <a:p>
            <a:r>
              <a:rPr lang="ru-RU" b="1" dirty="0" smtClean="0"/>
              <a:t>Вы умеете управлять своими желаниями. У вас сильная воля и крепкий характер. Вы умеете отказаться от удовольствия, если это может принести вред, помешать вашим планам, отношениям с родителями, учителями.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7790712" cy="474822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Вы сказали «да» от 4 до 8 раз – ваш результат похуже. </a:t>
            </a:r>
          </a:p>
          <a:p>
            <a:r>
              <a:rPr lang="ru-RU" sz="4000" b="1" dirty="0" smtClean="0"/>
              <a:t>Вам не всегда удаётся управлять своими желаниями. Не хватает силы воли. Из- за этого можно попасть в зависимость от вредных привычек.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790712" cy="481966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 сказали «да» от 9 до 10 раз- тут уже пора задуматься. </a:t>
            </a:r>
          </a:p>
          <a:p>
            <a:r>
              <a:rPr lang="ru-RU" sz="3600" b="1" dirty="0" smtClean="0"/>
              <a:t> Вам очень трудно справиться со своими желаниями. Вас неудержимо тянет к сиюминутным удовольствиям. Вам нужно оценить свои действия. Вам нужно научиться говорить себе «нет».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500042"/>
            <a:ext cx="76888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Ступень №1.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Наркомания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D:\Три ступени вниз\Презентация\а5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85860"/>
            <a:ext cx="2221072" cy="4071966"/>
          </a:xfrm>
          <a:prstGeom prst="rect">
            <a:avLst/>
          </a:prstGeom>
          <a:noFill/>
        </p:spPr>
      </p:pic>
      <p:pic>
        <p:nvPicPr>
          <p:cNvPr id="7" name="Picture 1" descr="D:\Три ступени вниз\Презентация\сту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250" b="5718"/>
          <a:stretch>
            <a:fillRect/>
          </a:stretch>
        </p:blipFill>
        <p:spPr bwMode="auto">
          <a:xfrm>
            <a:off x="2357422" y="2143116"/>
            <a:ext cx="42983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543824" cy="107154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FF3300"/>
                </a:solidFill>
              </a:rPr>
              <a:t>Мы говорим:</a:t>
            </a:r>
          </a:p>
        </p:txBody>
      </p:sp>
      <p:pic>
        <p:nvPicPr>
          <p:cNvPr id="156679" name="Picture 7" descr="441813023217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046578"/>
              </a:clrFrom>
              <a:clrTo>
                <a:srgbClr val="04657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928670"/>
            <a:ext cx="4365139" cy="5643578"/>
          </a:xfrm>
          <a:noFill/>
          <a:ln/>
        </p:spPr>
      </p:pic>
      <p:pic>
        <p:nvPicPr>
          <p:cNvPr id="156680" name="Picture 8" descr="pot-2009-2kv-3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58667" y="1285860"/>
            <a:ext cx="3685333" cy="4738700"/>
          </a:xfrm>
          <a:noFill/>
          <a:ln/>
        </p:spPr>
      </p:pic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500166" y="1214422"/>
            <a:ext cx="11430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FF3300"/>
                </a:solidFill>
              </a:rPr>
              <a:t>ДА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1214414" y="5286388"/>
            <a:ext cx="29289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  </a:t>
            </a:r>
            <a:r>
              <a:rPr lang="ru-RU" sz="3200" b="1" dirty="0">
                <a:solidFill>
                  <a:srgbClr val="FF3300"/>
                </a:solidFill>
              </a:rPr>
              <a:t>Здоровому  образу жизни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7215206" y="1142984"/>
            <a:ext cx="1500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НЕТ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5183188" y="5286388"/>
            <a:ext cx="33179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   Вредным            привычкам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1538" y="928671"/>
            <a:ext cx="7386662" cy="267178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Светлана\Downloads\28a3bb0309f05ebe459f08f2233967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0800000" flipV="1">
            <a:off x="571472" y="947730"/>
            <a:ext cx="4838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Журнал закрыт</a:t>
            </a:r>
          </a:p>
          <a:p>
            <a:endParaRPr lang="ru-RU" sz="4400" b="1" i="1" dirty="0" smtClean="0">
              <a:solidFill>
                <a:schemeClr val="bg1"/>
              </a:solidFill>
            </a:endParaRPr>
          </a:p>
          <a:p>
            <a:r>
              <a:rPr lang="ru-RU" sz="6000" b="1" i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0"/>
            <a:ext cx="5643602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Эрика (Еріка) - Небо (lowcut) (minu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  <p:pic>
        <p:nvPicPr>
          <p:cNvPr id="5" name="Рисунок 4" descr="02"/>
          <p:cNvPicPr/>
          <p:nvPr/>
        </p:nvPicPr>
        <p:blipFill>
          <a:blip r:embed="rId4"/>
          <a:srcRect l="15714" t="33400" r="41429" b="16801"/>
          <a:stretch>
            <a:fillRect/>
          </a:stretch>
        </p:blipFill>
        <p:spPr bwMode="auto">
          <a:xfrm>
            <a:off x="714348" y="428604"/>
            <a:ext cx="79296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7758138" cy="6429396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/>
              <a:t> </a:t>
            </a:r>
            <a:r>
              <a:rPr lang="ru-RU" sz="3900" b="1" dirty="0" smtClean="0"/>
              <a:t>Когда ты сделал первую ошибку-</a:t>
            </a:r>
            <a:br>
              <a:rPr lang="ru-RU" sz="3900" b="1" dirty="0" smtClean="0"/>
            </a:br>
            <a:r>
              <a:rPr lang="ru-RU" sz="3900" b="1" dirty="0" smtClean="0"/>
              <a:t>Ты миру зла отдал свою улыбку...</a:t>
            </a:r>
            <a:br>
              <a:rPr lang="ru-RU" sz="3900" b="1" dirty="0" smtClean="0"/>
            </a:br>
            <a:r>
              <a:rPr lang="ru-RU" sz="3900" b="1" dirty="0" smtClean="0"/>
              <a:t>Когда попробовал ты гадость-</a:t>
            </a:r>
            <a:br>
              <a:rPr lang="ru-RU" sz="3900" b="1" dirty="0" smtClean="0"/>
            </a:br>
            <a:r>
              <a:rPr lang="ru-RU" sz="3900" b="1" dirty="0" smtClean="0"/>
              <a:t>Забрать позволил свою радость...</a:t>
            </a:r>
            <a:br>
              <a:rPr lang="ru-RU" sz="3900" b="1" dirty="0" smtClean="0"/>
            </a:br>
            <a:r>
              <a:rPr lang="ru-RU" sz="3900" b="1" dirty="0" smtClean="0"/>
              <a:t>А получил взамен- мираж, туман</a:t>
            </a:r>
            <a:br>
              <a:rPr lang="ru-RU" sz="3900" b="1" dirty="0" smtClean="0"/>
            </a:br>
            <a:r>
              <a:rPr lang="ru-RU" sz="3900" b="1" dirty="0" smtClean="0"/>
              <a:t>И злом продуманный обман!...</a:t>
            </a:r>
            <a:br>
              <a:rPr lang="ru-RU" sz="3900" b="1" dirty="0" smtClean="0"/>
            </a:br>
            <a:r>
              <a:rPr lang="ru-RU" sz="3900" b="1" dirty="0" smtClean="0"/>
              <a:t>Как было раньше? </a:t>
            </a:r>
            <a:br>
              <a:rPr lang="ru-RU" sz="3900" b="1" dirty="0" smtClean="0"/>
            </a:br>
            <a:r>
              <a:rPr lang="ru-RU" sz="3900" b="1" dirty="0" smtClean="0"/>
              <a:t>Я уже не вспомню… </a:t>
            </a:r>
            <a:br>
              <a:rPr lang="ru-RU" sz="3900" b="1" dirty="0" smtClean="0"/>
            </a:br>
            <a:r>
              <a:rPr lang="ru-RU" sz="3900" b="1" dirty="0" smtClean="0"/>
              <a:t>Жила наркотиками, </a:t>
            </a:r>
            <a:br>
              <a:rPr lang="ru-RU" sz="3900" b="1" dirty="0" smtClean="0"/>
            </a:br>
            <a:r>
              <a:rPr lang="ru-RU" sz="3900" b="1" dirty="0" smtClean="0"/>
              <a:t>Летела в путь… </a:t>
            </a:r>
            <a:br>
              <a:rPr lang="ru-RU" sz="3900" b="1" dirty="0" smtClean="0"/>
            </a:br>
            <a:r>
              <a:rPr lang="ru-RU" sz="3900" b="1" dirty="0" smtClean="0"/>
              <a:t>Что будет дальше? </a:t>
            </a:r>
            <a:br>
              <a:rPr lang="ru-RU" sz="3900" b="1" dirty="0" smtClean="0"/>
            </a:br>
            <a:r>
              <a:rPr lang="ru-RU" sz="3900" b="1" dirty="0" smtClean="0"/>
              <a:t>Долгий путь, и светлый… </a:t>
            </a:r>
            <a:br>
              <a:rPr lang="ru-RU" sz="3900" b="1" dirty="0" smtClean="0"/>
            </a:br>
            <a:r>
              <a:rPr lang="ru-RU" sz="3900" b="1" dirty="0" smtClean="0"/>
              <a:t>Ведь то, что было раньше, </a:t>
            </a:r>
            <a:br>
              <a:rPr lang="ru-RU" sz="3900" b="1" dirty="0" smtClean="0"/>
            </a:br>
            <a:r>
              <a:rPr lang="ru-RU" sz="3900" b="1" dirty="0" smtClean="0"/>
              <a:t>не вернуть…"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0"/>
            <a:ext cx="821533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Даётся жизнь один лишь раз! И наш ты выслушай наказ: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Прекрасна жизнь, вкушай её. И жизнь игра – сыграй в неё!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Богатство жизнь, её беречь, лелеять надо!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Горьких встреч, быть может, ты не избежишь,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Но коль ты жизнью дорожишь,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Превозмогай всё на пути, и шанса жить не погуби!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И тайна – жизнь, её познай!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И жизнь, как вызов принимай!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Твори её и не теряй!</a:t>
            </a:r>
            <a:b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Превозмогай, преодолей! И выжить всё ж сумей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Celine Dion - My Heart Will Go On (OST Titanic)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Светлана\Downloads\8um1231untqd.jpg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8001023" cy="6286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357166"/>
            <a:ext cx="30718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Вверх и только верх</a:t>
            </a:r>
            <a:endParaRPr lang="ru-RU" sz="54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500042"/>
            <a:ext cx="2696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Здоровый </a:t>
            </a:r>
          </a:p>
          <a:p>
            <a:r>
              <a:rPr lang="ru-RU" sz="36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образ жизни</a:t>
            </a:r>
            <a:endParaRPr lang="ru-RU" sz="360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471488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Вредные привычки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Ступень № 2 «Алкоголизм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лана\Downloads\e47b8d3334242172388bd5c6318e3c8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265033"/>
            <a:ext cx="7676269" cy="4592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712</TotalTime>
  <Words>504</Words>
  <PresentationFormat>Экран (4:3)</PresentationFormat>
  <Paragraphs>110</Paragraphs>
  <Slides>31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Внеаудиторное мероприятие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Сказка о маленьком принце и пьянице</vt:lpstr>
      <vt:lpstr>Пословицы</vt:lpstr>
      <vt:lpstr>Качества личности человека</vt:lpstr>
      <vt:lpstr>Слайд 15</vt:lpstr>
      <vt:lpstr>Выступление психолога  Мозгуновой Г.А.</vt:lpstr>
      <vt:lpstr>Сведения по курящим студентам</vt:lpstr>
      <vt:lpstr>Слайд 18</vt:lpstr>
      <vt:lpstr>Слайд 19</vt:lpstr>
      <vt:lpstr>Слайд 20</vt:lpstr>
      <vt:lpstr>Слайд 21</vt:lpstr>
      <vt:lpstr>Составь пословицу из предложенных слов</vt:lpstr>
      <vt:lpstr>Слайд 23</vt:lpstr>
      <vt:lpstr>Есть несколько способов сказать: «НЕТ!»</vt:lpstr>
      <vt:lpstr>Слайд 25</vt:lpstr>
      <vt:lpstr>Анкета</vt:lpstr>
      <vt:lpstr>Результаты</vt:lpstr>
      <vt:lpstr>Результаты</vt:lpstr>
      <vt:lpstr>Результаты</vt:lpstr>
      <vt:lpstr>Мы говорим:</vt:lpstr>
      <vt:lpstr>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Asus</cp:lastModifiedBy>
  <cp:revision>78</cp:revision>
  <dcterms:created xsi:type="dcterms:W3CDTF">2018-11-06T11:01:38Z</dcterms:created>
  <dcterms:modified xsi:type="dcterms:W3CDTF">2019-04-02T17:03:10Z</dcterms:modified>
</cp:coreProperties>
</file>