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2" r:id="rId4"/>
    <p:sldId id="275" r:id="rId5"/>
    <p:sldId id="276" r:id="rId6"/>
    <p:sldId id="277" r:id="rId7"/>
    <p:sldId id="278" r:id="rId8"/>
    <p:sldId id="279" r:id="rId9"/>
    <p:sldId id="262" r:id="rId10"/>
    <p:sldId id="263" r:id="rId11"/>
    <p:sldId id="264" r:id="rId12"/>
    <p:sldId id="281" r:id="rId13"/>
    <p:sldId id="282" r:id="rId14"/>
    <p:sldId id="284" r:id="rId15"/>
    <p:sldId id="285" r:id="rId16"/>
    <p:sldId id="269" r:id="rId17"/>
    <p:sldId id="270" r:id="rId18"/>
    <p:sldId id="283" r:id="rId19"/>
    <p:sldId id="265" r:id="rId20"/>
    <p:sldId id="286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F9B0F-51A2-4A5C-93E5-3FF237B9E425}" type="datetimeFigureOut">
              <a:rPr lang="ru-RU" smtClean="0"/>
              <a:pPr/>
              <a:t>27.02.2016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2B064-78DF-4F93-B483-51B5B09946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2B064-78DF-4F93-B483-51B5B09946D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3F75-EC37-49C3-A9E9-FD6389E2549F}" type="datetimeFigureOut">
              <a:rPr lang="ru-RU" smtClean="0"/>
              <a:pPr/>
              <a:t>27.02.2016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B59-3743-482D-9320-E2385BBB35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3F75-EC37-49C3-A9E9-FD6389E2549F}" type="datetimeFigureOut">
              <a:rPr lang="ru-RU" smtClean="0"/>
              <a:pPr/>
              <a:t>27.02.2016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B59-3743-482D-9320-E2385BBB35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3F75-EC37-49C3-A9E9-FD6389E2549F}" type="datetimeFigureOut">
              <a:rPr lang="ru-RU" smtClean="0"/>
              <a:pPr/>
              <a:t>27.02.2016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B59-3743-482D-9320-E2385BBB35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3F75-EC37-49C3-A9E9-FD6389E2549F}" type="datetimeFigureOut">
              <a:rPr lang="ru-RU" smtClean="0"/>
              <a:pPr/>
              <a:t>27.02.2016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B59-3743-482D-9320-E2385BBB35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3F75-EC37-49C3-A9E9-FD6389E2549F}" type="datetimeFigureOut">
              <a:rPr lang="ru-RU" smtClean="0"/>
              <a:pPr/>
              <a:t>27.02.2016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B59-3743-482D-9320-E2385BBB35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3F75-EC37-49C3-A9E9-FD6389E2549F}" type="datetimeFigureOut">
              <a:rPr lang="ru-RU" smtClean="0"/>
              <a:pPr/>
              <a:t>27.02.2016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B59-3743-482D-9320-E2385BBB35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3F75-EC37-49C3-A9E9-FD6389E2549F}" type="datetimeFigureOut">
              <a:rPr lang="ru-RU" smtClean="0"/>
              <a:pPr/>
              <a:t>27.02.2016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B59-3743-482D-9320-E2385BBB35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3F75-EC37-49C3-A9E9-FD6389E2549F}" type="datetimeFigureOut">
              <a:rPr lang="ru-RU" smtClean="0"/>
              <a:pPr/>
              <a:t>27.02.2016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B59-3743-482D-9320-E2385BBB35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3F75-EC37-49C3-A9E9-FD6389E2549F}" type="datetimeFigureOut">
              <a:rPr lang="ru-RU" smtClean="0"/>
              <a:pPr/>
              <a:t>27.02.2016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B59-3743-482D-9320-E2385BBB35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3F75-EC37-49C3-A9E9-FD6389E2549F}" type="datetimeFigureOut">
              <a:rPr lang="ru-RU" smtClean="0"/>
              <a:pPr/>
              <a:t>27.02.2016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B59-3743-482D-9320-E2385BBB35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3F75-EC37-49C3-A9E9-FD6389E2549F}" type="datetimeFigureOut">
              <a:rPr lang="ru-RU" smtClean="0"/>
              <a:pPr/>
              <a:t>27.02.2016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B59-3743-482D-9320-E2385BBB35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D3F75-EC37-49C3-A9E9-FD6389E2549F}" type="datetimeFigureOut">
              <a:rPr lang="ru-RU" smtClean="0"/>
              <a:pPr/>
              <a:t>27.02.2016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D3B59-3743-482D-9320-E2385BBB35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2;&#1086;&#1080;%20&#1076;&#1086;&#1082;&#1091;&#1084;&#1077;&#1085;&#1090;&#1099;\&#1047;&#1072;&#1075;&#1088;&#1091;&#1079;&#1082;&#1080;\Neposedyi_-_Mamapervoe_slovo.mp3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dobriesoveti.ru/wpcontent/uploads/2012/10/kaksohranitosanku.jpeg" TargetMode="External"/><Relationship Id="rId7" Type="http://schemas.openxmlformats.org/officeDocument/2006/relationships/hyperlink" Target="http://3.bp.blogspot.com/_VoE0KpkKLME/SjoGKtXw02I/AAAAAAAAAVE/5oNOy6sIZog/s320/%D1%82%D0%B5%D1%80%D0%B5%D0%BC%D0%BE%D0%BA+a+.jpg" TargetMode="External"/><Relationship Id="rId2" Type="http://schemas.openxmlformats.org/officeDocument/2006/relationships/hyperlink" Target="http://www.nastol.com.ua/download/4810/1024x1024/&#1077;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irfentazy.ru/skazki-s-kartinkami/sestritsa-alenushka-i-bratets-ivanushka-s-kartinkami-russkaya-narodnaya-skazka" TargetMode="External"/><Relationship Id="rId5" Type="http://schemas.openxmlformats.org/officeDocument/2006/relationships/hyperlink" Target="http://go.mail.ru/search_images?rch=l&amp;type=all&amp;is=0&amp;q=%D0%B8%D0%BB%D0%BB%D1%8E%D1%81%D1%82%D1%80%D0%B0%D1%86%D0%B8%D1%8F+%D0%BA+%D1%81%D0%BA%D0%B0%D0%B7%D0%BA%D0%B5+%D0%BA%D1%80%D0%B0%D1%81%D0%BD%D0%B0%D1%8F+%D1%88%25D" TargetMode="External"/><Relationship Id="rId4" Type="http://schemas.openxmlformats.org/officeDocument/2006/relationships/hyperlink" Target="http://www.google.ru/search?q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428604"/>
            <a:ext cx="7315224" cy="571504"/>
          </a:xfrm>
        </p:spPr>
        <p:txBody>
          <a:bodyPr>
            <a:noAutofit/>
          </a:bodyPr>
          <a:lstStyle/>
          <a:p>
            <a:r>
              <a:rPr lang="ru-RU" sz="2000" dirty="0" smtClean="0"/>
              <a:t>М</a:t>
            </a:r>
            <a:r>
              <a:rPr lang="ru-RU" sz="2000" dirty="0" smtClean="0"/>
              <a:t>Б</a:t>
            </a:r>
            <a:r>
              <a:rPr lang="ru-RU" sz="2000" dirty="0" smtClean="0"/>
              <a:t>ОУ </a:t>
            </a:r>
            <a:r>
              <a:rPr lang="ru-RU" sz="2000" dirty="0" smtClean="0"/>
              <a:t>«СОШ №</a:t>
            </a:r>
            <a:r>
              <a:rPr lang="ru-RU" sz="2000" dirty="0" smtClean="0"/>
              <a:t>2 имени Героя Советского Союза В.Д. Ревякина </a:t>
            </a:r>
            <a:r>
              <a:rPr lang="ru-RU" sz="2000" dirty="0" smtClean="0"/>
              <a:t>р.п. Самойловка </a:t>
            </a:r>
            <a:r>
              <a:rPr lang="ru-RU" sz="2000" dirty="0" err="1" smtClean="0"/>
              <a:t>Самойловского</a:t>
            </a:r>
            <a:r>
              <a:rPr lang="ru-RU" sz="2000" dirty="0" smtClean="0"/>
              <a:t> района Саратовской области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357298"/>
            <a:ext cx="8001056" cy="5072098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 smtClean="0">
                <a:solidFill>
                  <a:schemeClr val="tx1"/>
                </a:solidFill>
              </a:rPr>
              <a:t>                                  </a:t>
            </a:r>
          </a:p>
          <a:p>
            <a:r>
              <a:rPr lang="ru-RU" sz="12800" dirty="0" smtClean="0">
                <a:solidFill>
                  <a:schemeClr val="tx1"/>
                </a:solidFill>
              </a:rPr>
              <a:t>                                Конкурсная программа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                   </a:t>
            </a:r>
          </a:p>
          <a:p>
            <a:endParaRPr lang="ru-RU" sz="16000" dirty="0" smtClean="0">
              <a:solidFill>
                <a:schemeClr val="tx1"/>
              </a:solidFill>
            </a:endParaRPr>
          </a:p>
          <a:p>
            <a:r>
              <a:rPr lang="ru-RU" sz="16000" dirty="0" smtClean="0">
                <a:solidFill>
                  <a:schemeClr val="tx1"/>
                </a:solidFill>
              </a:rPr>
              <a:t>                       </a:t>
            </a:r>
            <a:r>
              <a:rPr lang="ru-RU" sz="16000" b="1" i="1" dirty="0" smtClean="0">
                <a:solidFill>
                  <a:schemeClr val="tx1"/>
                </a:solidFill>
              </a:rPr>
              <a:t>«А ну-ка, девочки!»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    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  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                                                   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pPr algn="r"/>
            <a:r>
              <a:rPr lang="ru-RU" sz="112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Автор: воспитатель</a:t>
            </a:r>
          </a:p>
          <a:p>
            <a:pPr algn="r"/>
            <a:r>
              <a:rPr lang="ru-RU" sz="11200" dirty="0" smtClean="0">
                <a:solidFill>
                  <a:schemeClr val="tx1"/>
                </a:solidFill>
              </a:rPr>
              <a:t>              </a:t>
            </a:r>
            <a:r>
              <a:rPr lang="ru-RU" sz="11200" dirty="0" err="1" smtClean="0">
                <a:solidFill>
                  <a:schemeClr val="tx1"/>
                </a:solidFill>
              </a:rPr>
              <a:t>Полковниченко</a:t>
            </a:r>
            <a:r>
              <a:rPr lang="ru-RU" sz="11200" dirty="0" smtClean="0">
                <a:solidFill>
                  <a:schemeClr val="tx1"/>
                </a:solidFill>
              </a:rPr>
              <a:t> З.В.</a:t>
            </a:r>
            <a:endParaRPr lang="ru-RU" sz="1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500042"/>
            <a:ext cx="7143800" cy="114300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Конкурс </a:t>
            </a:r>
            <a:r>
              <a:rPr lang="ru-RU" b="1" dirty="0"/>
              <a:t>«Хорошая осанка»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4956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Документы\картинки к стихам Барто\хорошая осанк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428868"/>
            <a:ext cx="4786346" cy="305569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500043"/>
            <a:ext cx="7143800" cy="1285883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Скажи скороговорку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496" y="2143116"/>
            <a:ext cx="3771904" cy="3495684"/>
          </a:xfrm>
        </p:spPr>
        <p:txBody>
          <a:bodyPr/>
          <a:lstStyle/>
          <a:p>
            <a:pPr lvl="0" algn="l"/>
            <a:endParaRPr lang="ru-RU" sz="2800" dirty="0" smtClean="0">
              <a:solidFill>
                <a:schemeClr val="tx1"/>
              </a:solidFill>
            </a:endParaRPr>
          </a:p>
          <a:p>
            <a:pPr lvl="0" algn="l"/>
            <a:r>
              <a:rPr lang="ru-RU" sz="4000" b="1" dirty="0" smtClean="0">
                <a:solidFill>
                  <a:schemeClr val="tx1"/>
                </a:solidFill>
              </a:rPr>
              <a:t>Купи </a:t>
            </a:r>
            <a:r>
              <a:rPr lang="ru-RU" sz="4000" b="1" dirty="0">
                <a:solidFill>
                  <a:schemeClr val="tx1"/>
                </a:solidFill>
              </a:rPr>
              <a:t>кипу пик.</a:t>
            </a:r>
          </a:p>
          <a:p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Кулинарный поединок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5984" y="1071546"/>
            <a:ext cx="6715172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1. Баранка - недомерок</a:t>
            </a:r>
            <a:r>
              <a:rPr lang="ru-RU" b="1" dirty="0" smtClean="0"/>
              <a:t> 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сушка</a:t>
            </a:r>
          </a:p>
          <a:p>
            <a:pPr>
              <a:buNone/>
            </a:pPr>
            <a:r>
              <a:rPr lang="ru-RU" dirty="0" smtClean="0"/>
              <a:t>2.Продукт, которым собиралась позавтракать ворона</a:t>
            </a:r>
            <a:r>
              <a:rPr lang="ru-RU" b="1" dirty="0" smtClean="0"/>
              <a:t> 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сыр</a:t>
            </a:r>
          </a:p>
          <a:p>
            <a:pPr>
              <a:buNone/>
            </a:pPr>
            <a:r>
              <a:rPr lang="ru-RU" dirty="0" smtClean="0"/>
              <a:t>3.Блюдо, приготовленное с участием коровы и курицы</a:t>
            </a:r>
            <a:r>
              <a:rPr lang="ru-RU" b="1" dirty="0" smtClean="0"/>
              <a:t>. </a:t>
            </a:r>
          </a:p>
          <a:p>
            <a:pPr>
              <a:buNone/>
            </a:pPr>
            <a:r>
              <a:rPr lang="ru-RU" dirty="0" smtClean="0"/>
              <a:t>        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омлет</a:t>
            </a:r>
          </a:p>
          <a:p>
            <a:pPr lvl="0">
              <a:buNone/>
            </a:pPr>
            <a:r>
              <a:rPr lang="ru-RU" dirty="0" smtClean="0"/>
              <a:t>4.Фирменное блюдо сороки – воровки. </a:t>
            </a:r>
          </a:p>
          <a:p>
            <a:pPr lvl="0">
              <a:buNone/>
            </a:pPr>
            <a:r>
              <a:rPr lang="ru-RU" dirty="0" smtClean="0"/>
              <a:t>        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кашка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215602" y="928670"/>
            <a:ext cx="357190" cy="519749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64396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Кулинарный поединок</a:t>
            </a:r>
            <a:r>
              <a:rPr lang="ru-RU" sz="4000" b="1" dirty="0" smtClean="0"/>
              <a:t>(продолжение)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43174" y="1142984"/>
            <a:ext cx="6215106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5.Фруктовый кефир  не по-нашему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         йогурт</a:t>
            </a:r>
          </a:p>
          <a:p>
            <a:pPr>
              <a:buNone/>
            </a:pPr>
            <a:r>
              <a:rPr lang="ru-RU" dirty="0" smtClean="0"/>
              <a:t>6. Булочное изделие, которым можно порулить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        баранка</a:t>
            </a:r>
          </a:p>
          <a:p>
            <a:pPr>
              <a:buNone/>
            </a:pPr>
            <a:r>
              <a:rPr lang="ru-RU" dirty="0" smtClean="0"/>
              <a:t>7.Птица, попавшая в суп за свои думы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        индюк</a:t>
            </a:r>
          </a:p>
          <a:p>
            <a:pPr>
              <a:buNone/>
            </a:pPr>
            <a:r>
              <a:rPr lang="ru-RU" dirty="0" smtClean="0"/>
              <a:t>8.Название каши, которую вылил за окно Дениска Кораблёв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        манная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 flipH="1">
            <a:off x="10215601" y="785794"/>
            <a:ext cx="45719" cy="585791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858280" cy="928693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/>
              <a:t> Кулинарный поединок(продолжение)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580" y="1357298"/>
            <a:ext cx="6429420" cy="5000660"/>
          </a:xfrm>
        </p:spPr>
        <p:txBody>
          <a:bodyPr>
            <a:normAutofit lnSpcReduction="10000"/>
          </a:bodyPr>
          <a:lstStyle/>
          <a:p>
            <a:pPr lvl="0" algn="l"/>
            <a:r>
              <a:rPr lang="ru-RU" sz="2800" dirty="0" smtClean="0">
                <a:solidFill>
                  <a:schemeClr val="tx1"/>
                </a:solidFill>
              </a:rPr>
              <a:t>9.Картофель всмятку.</a:t>
            </a:r>
          </a:p>
          <a:p>
            <a:pPr lvl="0" algn="l"/>
            <a:r>
              <a:rPr lang="ru-RU" sz="2800" dirty="0" smtClean="0">
                <a:solidFill>
                  <a:schemeClr val="tx1"/>
                </a:solidFill>
              </a:rPr>
              <a:t>                     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пюре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endParaRPr lang="ru-RU" sz="2800" dirty="0" smtClean="0">
              <a:solidFill>
                <a:srgbClr val="FF0000"/>
              </a:solidFill>
            </a:endParaRPr>
          </a:p>
          <a:p>
            <a:pPr lvl="0" algn="l"/>
            <a:r>
              <a:rPr lang="ru-RU" sz="2800" dirty="0" smtClean="0">
                <a:solidFill>
                  <a:schemeClr val="tx1"/>
                </a:solidFill>
              </a:rPr>
              <a:t>10.Макси-пирожное.</a:t>
            </a:r>
          </a:p>
          <a:p>
            <a:pPr lvl="0" algn="l"/>
            <a:r>
              <a:rPr lang="ru-RU" sz="2800" dirty="0" smtClean="0">
                <a:solidFill>
                  <a:schemeClr val="tx1"/>
                </a:solidFill>
              </a:rPr>
              <a:t>                     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торт</a:t>
            </a:r>
          </a:p>
          <a:p>
            <a:pPr lvl="0" algn="l"/>
            <a:r>
              <a:rPr lang="ru-RU" sz="2800" dirty="0" smtClean="0">
                <a:solidFill>
                  <a:schemeClr val="tx1"/>
                </a:solidFill>
              </a:rPr>
              <a:t>11.То, что осталось от варенья, когда из него съели все ягоды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</a:p>
          <a:p>
            <a:pPr lvl="0" algn="l"/>
            <a:r>
              <a:rPr lang="ru-RU" sz="2800" b="1" dirty="0" smtClean="0">
                <a:solidFill>
                  <a:schemeClr val="tx1"/>
                </a:solidFill>
              </a:rPr>
              <a:t>                     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сироп</a:t>
            </a:r>
          </a:p>
          <a:p>
            <a:pPr lvl="0" algn="l"/>
            <a:r>
              <a:rPr lang="ru-RU" sz="2800" dirty="0" smtClean="0">
                <a:solidFill>
                  <a:schemeClr val="tx1"/>
                </a:solidFill>
              </a:rPr>
              <a:t>12.Деликатес из кабачков</a:t>
            </a:r>
            <a:r>
              <a:rPr lang="ru-RU" sz="2800" b="1" dirty="0" smtClean="0">
                <a:solidFill>
                  <a:schemeClr val="tx1"/>
                </a:solidFill>
              </a:rPr>
              <a:t>.</a:t>
            </a:r>
          </a:p>
          <a:p>
            <a:pPr lvl="0" algn="l"/>
            <a:r>
              <a:rPr lang="ru-RU" sz="2800" b="1" dirty="0" smtClean="0">
                <a:solidFill>
                  <a:schemeClr val="tx1"/>
                </a:solidFill>
              </a:rPr>
              <a:t>                     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икра</a:t>
            </a:r>
          </a:p>
          <a:p>
            <a:pPr lvl="0" algn="l"/>
            <a:r>
              <a:rPr lang="ru-RU" sz="2800" b="1" dirty="0" smtClean="0">
                <a:solidFill>
                  <a:schemeClr val="tx1"/>
                </a:solidFill>
              </a:rPr>
              <a:t>               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7"/>
            <a:ext cx="8501122" cy="107156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Кулинарный поединок</a:t>
            </a:r>
            <a:r>
              <a:rPr lang="ru-RU" sz="4000" b="1" dirty="0" smtClean="0"/>
              <a:t>(продолжение)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1285860"/>
            <a:ext cx="6072230" cy="5143536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3.Что съел Буратино в харчевне, заплатив за себя, кота и лису золотой?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2800" dirty="0" smtClean="0">
                <a:solidFill>
                  <a:srgbClr val="FF0000"/>
                </a:solidFill>
              </a:rPr>
              <a:t>                                            корочку хлеба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14.Какая из нот не нужна для компота?</a:t>
            </a:r>
            <a:r>
              <a:rPr lang="ru-RU" sz="2800" b="1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ru-RU" sz="2800" dirty="0" smtClean="0">
                <a:solidFill>
                  <a:srgbClr val="FF0000"/>
                </a:solidFill>
              </a:rPr>
              <a:t>                                            соль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15.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Самая крупная ягода на бахчах?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                    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арбуз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</a:rPr>
              <a:t> </a:t>
            </a:r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928693"/>
          </a:xfrm>
        </p:spPr>
        <p:txBody>
          <a:bodyPr>
            <a:noAutofit/>
          </a:bodyPr>
          <a:lstStyle/>
          <a:p>
            <a:pPr lvl="0"/>
            <a:r>
              <a:rPr lang="ru-RU" sz="4000" b="1" dirty="0" smtClean="0"/>
              <a:t>Кто знает больше сказок?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3.bp.blogspot.com/_VoE0KpkKLME/SjoGKtXw02I/AAAAAAAAAVE/5oNOy6sIZog/s320/%D1%82%D0%B5%D1%80%D0%B5%D0%BC%D0%BE%D0%BA+a+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1714488"/>
            <a:ext cx="2119306" cy="149676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  <p:pic>
        <p:nvPicPr>
          <p:cNvPr id="6148" name="Picture 4" descr="http://prometey-spb.su/userfiles/image/c34643b8ffb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357298"/>
            <a:ext cx="1446620" cy="192882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  <p:pic>
        <p:nvPicPr>
          <p:cNvPr id="6150" name="Picture 6" descr="http://www.nachalka.com/photo/d/56996-5/duemovoch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1714488"/>
            <a:ext cx="2167437" cy="159306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  <p:pic>
        <p:nvPicPr>
          <p:cNvPr id="6" name="Picture 4" descr="http://file.mobilmusic.ru/00/b9/7b/1035607-3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3929066"/>
            <a:ext cx="1500198" cy="185738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  <p:pic>
        <p:nvPicPr>
          <p:cNvPr id="7" name="Picture 6" descr="http://audioskazki.info/uploads/1344519208_sestrica-alenushka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8" y="3857628"/>
            <a:ext cx="1727224" cy="178595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  <p:pic>
        <p:nvPicPr>
          <p:cNvPr id="6152" name="Picture 8" descr="http://go3.imgsmail.ru/imgpreview?key=http%3A//bayb.ru/uploads/posts2/littlered-05.jpg&amp;mb=imgdb_preview_32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08" y="3857628"/>
            <a:ext cx="1971675" cy="183832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85729"/>
            <a:ext cx="7172348" cy="1000132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Конкурс </a:t>
            </a:r>
            <a:r>
              <a:rPr lang="ru-RU" b="1" dirty="0"/>
              <a:t>«Мама. Какая она?»</a:t>
            </a:r>
            <a:r>
              <a:rPr lang="ru-RU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1285860"/>
            <a:ext cx="7572396" cy="5429288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Милая, симпатичная, красивая, хорошенькая, обаятельная, очаровательная, привлекательная, прелестная, чудесная, прекрасная, неотразимая, элегантная, изящная, яркая, безупречная, совершенная, идеальная,            бесподобная, сногсшибательная, несравненная, замечательная, удивительная, поразительная, изумительная, восхитительная,  неповторимая, единственная, бесценная, обворожительная, сладкая, свежая,  ослепительная, великолепная, неземная, любимая, любящая,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Neposedyi_-_Mamapervoe_slov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466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8286808" cy="857255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Конкурс</a:t>
            </a:r>
            <a:r>
              <a:rPr lang="ru-RU" b="1" dirty="0" smtClean="0"/>
              <a:t>«</a:t>
            </a:r>
            <a:r>
              <a:rPr lang="ru-RU" b="1" dirty="0" err="1" smtClean="0"/>
              <a:t>Мама.Какая</a:t>
            </a:r>
            <a:r>
              <a:rPr lang="ru-RU" b="1" dirty="0" smtClean="0"/>
              <a:t> она?»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                                           (</a:t>
            </a:r>
            <a:r>
              <a:rPr lang="ru-RU" sz="4000" b="1" dirty="0" smtClean="0"/>
              <a:t>продолжение) 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1500174"/>
            <a:ext cx="6715172" cy="4786346"/>
          </a:xfrm>
        </p:spPr>
        <p:txBody>
          <a:bodyPr>
            <a:normAutofit fontScale="92500"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 весёлая, жизнерадостная, бодрая, рассудительная, эрудированная, воспитанная, верная, преданная, открытая, понимающая, искренняя, добрая, мягкая, нежная, ласковая, заботливая, романтичная, чувственная, темпераментная, грациозная, волшебная, сказочная, божественная, невероятная, загадочная, таинственная, интересная, пленительная, незабываемая, не похожая на других, не такая, как все, самая лучшая, лучше всех, выше всех похвал, превосходная.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428604"/>
            <a:ext cx="7000924" cy="1000132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Игра «Наполни холодильник»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1714488"/>
            <a:ext cx="4143404" cy="457203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Сыр, сметана, сок, салат (листья),  свинина, сало, сосиски, сардельки, соус, скумбрия, салака, сельдь, сырок творожный, сыворотка, сельдерей, студень, сливы, сморчки, смородина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Picture 4" descr="D:\pic_2_2_371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429520" y="1928802"/>
            <a:ext cx="1428750" cy="3386137"/>
          </a:xfrm>
          <a:prstGeom prst="rect">
            <a:avLst/>
          </a:prstGeom>
          <a:noFill/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14290"/>
            <a:ext cx="7215238" cy="8572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Кто быстрее?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1142984"/>
            <a:ext cx="6072230" cy="5572164"/>
          </a:xfrm>
        </p:spPr>
        <p:txBody>
          <a:bodyPr>
            <a:normAutofit fontScale="70000" lnSpcReduction="20000"/>
          </a:bodyPr>
          <a:lstStyle/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1.Очень толстая бумага?</a:t>
            </a:r>
          </a:p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                                                              </a:t>
            </a:r>
            <a:r>
              <a:rPr lang="ru-RU" sz="3400" i="1" dirty="0" smtClean="0">
                <a:solidFill>
                  <a:srgbClr val="FF0000"/>
                </a:solidFill>
              </a:rPr>
              <a:t>(картон)</a:t>
            </a:r>
            <a:endParaRPr lang="ru-RU" sz="3400" dirty="0" smtClean="0">
              <a:solidFill>
                <a:srgbClr val="FF0000"/>
              </a:solidFill>
            </a:endParaRPr>
          </a:p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2.Нательная роспись </a:t>
            </a:r>
          </a:p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                                                      </a:t>
            </a:r>
            <a:r>
              <a:rPr lang="ru-RU" sz="3400" dirty="0" smtClean="0">
                <a:solidFill>
                  <a:srgbClr val="FF0000"/>
                </a:solidFill>
              </a:rPr>
              <a:t>(</a:t>
            </a:r>
            <a:r>
              <a:rPr lang="ru-RU" sz="3400" i="1" dirty="0" smtClean="0">
                <a:solidFill>
                  <a:srgbClr val="FF0000"/>
                </a:solidFill>
              </a:rPr>
              <a:t>татуировка)</a:t>
            </a:r>
            <a:endParaRPr lang="ru-RU" sz="3400" dirty="0" smtClean="0">
              <a:solidFill>
                <a:srgbClr val="FF0000"/>
              </a:solidFill>
            </a:endParaRPr>
          </a:p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3.Прозрачная клеящая лента </a:t>
            </a:r>
          </a:p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                                                                </a:t>
            </a:r>
            <a:r>
              <a:rPr lang="ru-RU" sz="3400" dirty="0" smtClean="0">
                <a:solidFill>
                  <a:srgbClr val="FF0000"/>
                </a:solidFill>
              </a:rPr>
              <a:t>(</a:t>
            </a:r>
            <a:r>
              <a:rPr lang="ru-RU" sz="3400" i="1" dirty="0" smtClean="0">
                <a:solidFill>
                  <a:srgbClr val="FF0000"/>
                </a:solidFill>
              </a:rPr>
              <a:t>скотч)</a:t>
            </a:r>
            <a:endParaRPr lang="ru-RU" sz="3400" dirty="0" smtClean="0">
              <a:solidFill>
                <a:srgbClr val="FF0000"/>
              </a:solidFill>
            </a:endParaRPr>
          </a:p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4.Единица </a:t>
            </a:r>
            <a:r>
              <a:rPr lang="ru-RU" sz="3400" dirty="0">
                <a:solidFill>
                  <a:schemeClr val="tx1"/>
                </a:solidFill>
              </a:rPr>
              <a:t>счёта в спорте </a:t>
            </a:r>
            <a:endParaRPr lang="ru-RU" sz="3400" dirty="0" smtClean="0">
              <a:solidFill>
                <a:schemeClr val="tx1"/>
              </a:solidFill>
            </a:endParaRPr>
          </a:p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                                                                </a:t>
            </a:r>
            <a:r>
              <a:rPr lang="ru-RU" sz="3400" dirty="0" smtClean="0">
                <a:solidFill>
                  <a:srgbClr val="FF0000"/>
                </a:solidFill>
              </a:rPr>
              <a:t>(</a:t>
            </a:r>
            <a:r>
              <a:rPr lang="ru-RU" sz="3400" i="1" dirty="0">
                <a:solidFill>
                  <a:srgbClr val="FF0000"/>
                </a:solidFill>
              </a:rPr>
              <a:t>очко)</a:t>
            </a:r>
            <a:endParaRPr lang="ru-RU" sz="3400" dirty="0">
              <a:solidFill>
                <a:srgbClr val="FF0000"/>
              </a:solidFill>
            </a:endParaRPr>
          </a:p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5.Человеку </a:t>
            </a:r>
            <a:r>
              <a:rPr lang="ru-RU" sz="3400" dirty="0">
                <a:solidFill>
                  <a:schemeClr val="tx1"/>
                </a:solidFill>
              </a:rPr>
              <a:t>даётся только 1 раз </a:t>
            </a:r>
            <a:endParaRPr lang="ru-RU" sz="3400" dirty="0" smtClean="0">
              <a:solidFill>
                <a:schemeClr val="tx1"/>
              </a:solidFill>
            </a:endParaRPr>
          </a:p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                                                                </a:t>
            </a:r>
            <a:r>
              <a:rPr lang="ru-RU" sz="3400" dirty="0" smtClean="0">
                <a:solidFill>
                  <a:srgbClr val="FF0000"/>
                </a:solidFill>
              </a:rPr>
              <a:t>(</a:t>
            </a:r>
            <a:r>
              <a:rPr lang="ru-RU" sz="3400" i="1" dirty="0">
                <a:solidFill>
                  <a:srgbClr val="FF0000"/>
                </a:solidFill>
              </a:rPr>
              <a:t>жизнь)</a:t>
            </a:r>
            <a:endParaRPr lang="ru-RU" sz="3400" dirty="0">
              <a:solidFill>
                <a:srgbClr val="FF0000"/>
              </a:solidFill>
            </a:endParaRPr>
          </a:p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6.По </a:t>
            </a:r>
            <a:r>
              <a:rPr lang="ru-RU" sz="3400" dirty="0">
                <a:solidFill>
                  <a:schemeClr val="tx1"/>
                </a:solidFill>
              </a:rPr>
              <a:t>реке плывёт бревно. Ох, и злющее оно</a:t>
            </a:r>
            <a:r>
              <a:rPr lang="ru-RU" sz="3400" dirty="0" smtClean="0">
                <a:solidFill>
                  <a:schemeClr val="tx1"/>
                </a:solidFill>
              </a:rPr>
              <a:t>.</a:t>
            </a:r>
          </a:p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                                                           </a:t>
            </a:r>
            <a:r>
              <a:rPr lang="ru-RU" sz="3400" dirty="0" smtClean="0">
                <a:solidFill>
                  <a:srgbClr val="FF0000"/>
                </a:solidFill>
              </a:rPr>
              <a:t>(</a:t>
            </a:r>
            <a:r>
              <a:rPr lang="ru-RU" sz="3400" i="1" dirty="0">
                <a:solidFill>
                  <a:srgbClr val="FF0000"/>
                </a:solidFill>
              </a:rPr>
              <a:t>крокодил)</a:t>
            </a:r>
            <a:endParaRPr lang="ru-RU" sz="3400" dirty="0">
              <a:solidFill>
                <a:srgbClr val="FF0000"/>
              </a:solidFill>
            </a:endParaRPr>
          </a:p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7.Одноразовое </a:t>
            </a:r>
            <a:r>
              <a:rPr lang="ru-RU" sz="3400" dirty="0">
                <a:solidFill>
                  <a:schemeClr val="tx1"/>
                </a:solidFill>
              </a:rPr>
              <a:t>оружие </a:t>
            </a:r>
            <a:r>
              <a:rPr lang="ru-RU" sz="3400" dirty="0" smtClean="0">
                <a:solidFill>
                  <a:schemeClr val="tx1"/>
                </a:solidFill>
              </a:rPr>
              <a:t>пчелы</a:t>
            </a:r>
          </a:p>
          <a:p>
            <a:pPr lvl="0" algn="l"/>
            <a:r>
              <a:rPr lang="ru-RU" sz="3400" dirty="0" smtClean="0">
                <a:solidFill>
                  <a:srgbClr val="FF0000"/>
                </a:solidFill>
              </a:rPr>
              <a:t>                                                                </a:t>
            </a:r>
            <a:r>
              <a:rPr lang="ru-RU" sz="3400" dirty="0">
                <a:solidFill>
                  <a:srgbClr val="FF0000"/>
                </a:solidFill>
              </a:rPr>
              <a:t>(</a:t>
            </a:r>
            <a:r>
              <a:rPr lang="ru-RU" sz="3400" i="1" dirty="0">
                <a:solidFill>
                  <a:srgbClr val="FF0000"/>
                </a:solidFill>
              </a:rPr>
              <a:t>жало</a:t>
            </a:r>
            <a:r>
              <a:rPr lang="ru-RU" sz="3400" dirty="0">
                <a:solidFill>
                  <a:srgbClr val="FF0000"/>
                </a:solidFill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14445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Мамины помощницы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2000240"/>
            <a:ext cx="5214974" cy="242889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Выбрать продукты, которые нужны для приготовления борща: картофель, морковь, лук, укроп, лавровый лист, капуста, красная свёкла, томатная паста,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4071942"/>
            <a:ext cx="5357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рис,перловка.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94 0.08212 L -0.01094 0.415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85817"/>
          </a:xfrm>
        </p:spPr>
        <p:txBody>
          <a:bodyPr>
            <a:normAutofit/>
          </a:bodyPr>
          <a:lstStyle/>
          <a:p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071546"/>
            <a:ext cx="8429684" cy="5786454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Изображение нотного ключа: 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http://www.nastol.com.ua/download/4810/1024x1024/</a:t>
            </a:r>
            <a:r>
              <a:rPr lang="ru-RU" sz="1600" dirty="0" smtClean="0">
                <a:solidFill>
                  <a:schemeClr val="tx1"/>
                </a:solidFill>
                <a:hlinkClick r:id="rId2"/>
              </a:rPr>
              <a:t>е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  Чёрный ящик:</a:t>
            </a:r>
            <a:r>
              <a:rPr lang="en-US" sz="1600" dirty="0" smtClean="0">
                <a:solidFill>
                  <a:schemeClr val="tx1"/>
                </a:solidFill>
              </a:rPr>
              <a:t>http://warcraft3ft.info/forum/8-14083-4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Хорошая осанка: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http://dobriesoveti.ru/wpcontent/uploads/2012/10/kaksohranitosanku.jpeg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Холодильник: </a:t>
            </a:r>
            <a:r>
              <a:rPr lang="ru-RU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http://www.google.ru/search?q</a:t>
            </a:r>
            <a:r>
              <a:rPr lang="ru-RU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=</a:t>
            </a:r>
          </a:p>
          <a:p>
            <a:pPr algn="l"/>
            <a:r>
              <a:rPr lang="ru-RU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Гадкий утёнок</a:t>
            </a:r>
            <a:r>
              <a:rPr lang="en-US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http://im3-tub-ru.yandex.net/i?id=487588252-01-72&amp;n=17</a:t>
            </a:r>
            <a:endParaRPr lang="ru-RU" sz="1600" b="1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r>
              <a:rPr lang="ru-RU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Дюймовочка </a:t>
            </a:r>
            <a:r>
              <a:rPr lang="en-US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http://www.nachalka.com/photo/d/56996-5/duemovochka.jpg</a:t>
            </a:r>
            <a:endParaRPr lang="ru-RU" sz="1600" b="1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r>
              <a:rPr lang="ru-RU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Царевна-лягушка</a:t>
            </a:r>
            <a:r>
              <a:rPr lang="en-US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http://prometey-spb.su/userfiles/image/c34643b8ffbc.jpg</a:t>
            </a:r>
            <a:endParaRPr lang="ru-RU" sz="1600" b="1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r>
              <a:rPr lang="ru-RU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Красная шапочка </a:t>
            </a:r>
            <a:r>
              <a:rPr lang="en-US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5"/>
              </a:rPr>
              <a:t>http://go.mail.ru/search_images?rch=l&amp;type=all&amp;is=0&amp;q=%D0%B8%D0%BB%D0%BB%D1%8E%D1%81%D1%82%D1%80%D0%B0%D1%86%D0%B8%D1%8F+%D0%BA+%D1%81%D0%BA%D0%B0%D0%B7%D0%BA%D0%B5+%D0%BA%D1%80%D0%B0%D1%81%D0%BD%D0%B0%D1%8F+%D1%88%D</a:t>
            </a:r>
            <a:endParaRPr lang="en-US" sz="1600" b="1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endParaRPr lang="ru-RU" sz="1600" b="1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r>
              <a:rPr lang="ru-RU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Сестрица </a:t>
            </a:r>
            <a:r>
              <a:rPr lang="ru-RU" sz="1600" b="1" dirty="0" err="1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Алёнушка</a:t>
            </a:r>
            <a:r>
              <a:rPr lang="ru-RU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и братец Иванушка: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hlinkClick r:id="rId6"/>
              </a:rPr>
              <a:t>http://mirfentazy.ru/skazki-s-kartinkami/sestritsa-alenushka-i-bratets-ivanushka-s-kartinkami-russkaya-narodnaya-skazka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Теремок </a:t>
            </a:r>
          </a:p>
          <a:p>
            <a:pPr algn="l"/>
            <a:r>
              <a:rPr lang="en-US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7"/>
              </a:rPr>
              <a:t>http://3.bp.blogspot.com/_VoE0KpkKLME/SjoGKtXw02I/AAAAAAAAAVE/5oNOy6sIZog/s320/%D1%82%D0%B5%D1%80%D0%B5%D0%BC%D0%BE%D0%BA+a+.jpg</a:t>
            </a:r>
            <a:endParaRPr lang="en-US" sz="1600" b="1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endParaRPr lang="ru-RU" sz="1600" b="1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endParaRPr lang="ru-RU" sz="1600" b="1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endParaRPr lang="ru-RU" sz="1600" b="1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endParaRPr lang="ru-RU" sz="1800" b="1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endParaRPr lang="ru-RU" sz="1800" b="1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cs typeface="Arial" pitchFamily="34" charset="0"/>
            </a:endParaRPr>
          </a:p>
          <a:p>
            <a:pPr algn="l"/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7215238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Кто быстрее</a:t>
            </a:r>
            <a:r>
              <a:rPr lang="ru-RU" sz="4000" b="1" dirty="0" smtClean="0"/>
              <a:t>?(продолжение)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1214422"/>
            <a:ext cx="6643734" cy="5643578"/>
          </a:xfrm>
        </p:spPr>
        <p:txBody>
          <a:bodyPr>
            <a:noAutofit/>
          </a:bodyPr>
          <a:lstStyle/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8.Праздник проводов зимы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                    </a:t>
            </a:r>
            <a:r>
              <a:rPr lang="ru-RU" sz="2400" i="1" dirty="0" smtClean="0">
                <a:solidFill>
                  <a:srgbClr val="FF0000"/>
                </a:solidFill>
              </a:rPr>
              <a:t>(масленица</a:t>
            </a:r>
            <a:r>
              <a:rPr lang="ru-RU" sz="2400" dirty="0" smtClean="0">
                <a:solidFill>
                  <a:srgbClr val="FF0000"/>
                </a:solidFill>
              </a:rPr>
              <a:t>)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9.У какой птицы снежное имя?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                       </a:t>
            </a:r>
            <a:r>
              <a:rPr lang="ru-RU" sz="2400" dirty="0" smtClean="0">
                <a:solidFill>
                  <a:srgbClr val="FF0000"/>
                </a:solidFill>
              </a:rPr>
              <a:t>(</a:t>
            </a:r>
            <a:r>
              <a:rPr lang="ru-RU" sz="2400" i="1" dirty="0" smtClean="0">
                <a:solidFill>
                  <a:srgbClr val="FF0000"/>
                </a:solidFill>
              </a:rPr>
              <a:t>снегирь)</a:t>
            </a:r>
            <a:endParaRPr lang="ru-RU" sz="2400" dirty="0" smtClean="0">
              <a:solidFill>
                <a:srgbClr val="FF0000"/>
              </a:solidFill>
            </a:endParaRP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10.Орган вкуса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                             </a:t>
            </a:r>
            <a:r>
              <a:rPr lang="ru-RU" sz="2400" dirty="0" smtClean="0">
                <a:solidFill>
                  <a:srgbClr val="FF0000"/>
                </a:solidFill>
              </a:rPr>
              <a:t>(</a:t>
            </a:r>
            <a:r>
              <a:rPr lang="ru-RU" sz="2400" i="1" dirty="0" smtClean="0">
                <a:solidFill>
                  <a:srgbClr val="FF0000"/>
                </a:solidFill>
              </a:rPr>
              <a:t>язык</a:t>
            </a:r>
            <a:r>
              <a:rPr lang="ru-RU" sz="2400" dirty="0" smtClean="0">
                <a:solidFill>
                  <a:srgbClr val="FF0000"/>
                </a:solidFill>
              </a:rPr>
              <a:t>)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11.Шоколад- настоящее золото Альп.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                </a:t>
            </a:r>
            <a:r>
              <a:rPr lang="ru-RU" sz="2400" dirty="0" smtClean="0">
                <a:solidFill>
                  <a:srgbClr val="FF0000"/>
                </a:solidFill>
              </a:rPr>
              <a:t>(</a:t>
            </a:r>
            <a:r>
              <a:rPr lang="ru-RU" sz="2400" i="1" dirty="0" err="1" smtClean="0">
                <a:solidFill>
                  <a:srgbClr val="FF0000"/>
                </a:solidFill>
              </a:rPr>
              <a:t>альпен</a:t>
            </a:r>
            <a:r>
              <a:rPr lang="ru-RU" sz="2400" i="1" dirty="0" smtClean="0">
                <a:solidFill>
                  <a:srgbClr val="FF0000"/>
                </a:solidFill>
              </a:rPr>
              <a:t> гольд</a:t>
            </a:r>
            <a:r>
              <a:rPr lang="ru-RU" sz="2400" dirty="0" smtClean="0">
                <a:solidFill>
                  <a:srgbClr val="FF0000"/>
                </a:solidFill>
              </a:rPr>
              <a:t>)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12.Овца мужского рода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                          </a:t>
            </a:r>
            <a:r>
              <a:rPr lang="ru-RU" sz="2400" dirty="0" smtClean="0">
                <a:solidFill>
                  <a:srgbClr val="FF0000"/>
                </a:solidFill>
              </a:rPr>
              <a:t>(</a:t>
            </a:r>
            <a:r>
              <a:rPr lang="ru-RU" sz="2400" i="1" dirty="0" smtClean="0">
                <a:solidFill>
                  <a:srgbClr val="FF0000"/>
                </a:solidFill>
              </a:rPr>
              <a:t>баран)</a:t>
            </a:r>
            <a:endParaRPr lang="ru-RU" sz="2400" dirty="0" smtClean="0">
              <a:solidFill>
                <a:srgbClr val="FF0000"/>
              </a:solidFill>
            </a:endParaRP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13.Собачий дом                                       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                         </a:t>
            </a:r>
            <a:r>
              <a:rPr lang="ru-RU" sz="2400" i="1" dirty="0" smtClean="0">
                <a:solidFill>
                  <a:srgbClr val="FF0000"/>
                </a:solidFill>
              </a:rPr>
              <a:t>(конура)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l"/>
            <a:r>
              <a:rPr lang="ru-RU" sz="2400" i="1" dirty="0" smtClean="0">
                <a:solidFill>
                  <a:schemeClr val="tx1"/>
                </a:solidFill>
              </a:rPr>
              <a:t> 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    Вспомни и прочти стихотворение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86116" y="1600200"/>
            <a:ext cx="321471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.</a:t>
            </a:r>
            <a:r>
              <a:rPr lang="ru-RU" dirty="0" smtClean="0">
                <a:solidFill>
                  <a:srgbClr val="FF0000"/>
                </a:solidFill>
              </a:rPr>
              <a:t> Наша Таня громко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Уронила в речку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Тише, Танечка,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Не утонет в речке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(</a:t>
            </a:r>
            <a:r>
              <a:rPr lang="ru-RU" i="1" dirty="0" err="1" smtClean="0">
                <a:solidFill>
                  <a:srgbClr val="FF0000"/>
                </a:solidFill>
              </a:rPr>
              <a:t>А.Барто</a:t>
            </a:r>
            <a:r>
              <a:rPr lang="ru-RU" i="1" dirty="0" smtClean="0">
                <a:solidFill>
                  <a:srgbClr val="FF0000"/>
                </a:solidFill>
              </a:rPr>
              <a:t>)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Зайку бросила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Под дождём остался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Слезть с скамеечки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Весь до ниточки</a:t>
            </a:r>
            <a:endParaRPr lang="ru-RU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(</a:t>
            </a:r>
            <a:r>
              <a:rPr lang="ru-RU" dirty="0" err="1" smtClean="0">
                <a:solidFill>
                  <a:srgbClr val="FF0000"/>
                </a:solidFill>
              </a:rPr>
              <a:t>А.Барто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57950" y="1600200"/>
            <a:ext cx="232885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плачет.</a:t>
            </a:r>
          </a:p>
          <a:p>
            <a:pPr>
              <a:buNone/>
            </a:pPr>
            <a:r>
              <a:rPr lang="ru-RU" dirty="0" smtClean="0"/>
              <a:t>мячик.</a:t>
            </a:r>
          </a:p>
          <a:p>
            <a:pPr>
              <a:buNone/>
            </a:pPr>
            <a:r>
              <a:rPr lang="ru-RU" dirty="0" smtClean="0"/>
              <a:t>не плачь,</a:t>
            </a:r>
          </a:p>
          <a:p>
            <a:pPr>
              <a:buNone/>
            </a:pPr>
            <a:r>
              <a:rPr lang="ru-RU" dirty="0" smtClean="0"/>
              <a:t>мяч.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хозяйка.</a:t>
            </a:r>
          </a:p>
          <a:p>
            <a:pPr>
              <a:buNone/>
            </a:pPr>
            <a:r>
              <a:rPr lang="ru-RU" dirty="0" smtClean="0"/>
              <a:t>зайка.</a:t>
            </a:r>
          </a:p>
          <a:p>
            <a:pPr>
              <a:buNone/>
            </a:pPr>
            <a:r>
              <a:rPr lang="ru-RU" dirty="0" smtClean="0"/>
              <a:t>не смог,</a:t>
            </a:r>
          </a:p>
          <a:p>
            <a:pPr>
              <a:buNone/>
            </a:pPr>
            <a:r>
              <a:rPr lang="ru-RU" dirty="0" smtClean="0"/>
              <a:t>промок.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1571612"/>
            <a:ext cx="357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3714744" y="3857628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2.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715404" cy="114300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Вспомни и прочти стихотворение</a:t>
            </a:r>
            <a:br>
              <a:rPr lang="ru-RU" b="1" dirty="0" smtClean="0"/>
            </a:br>
            <a:r>
              <a:rPr lang="ru-RU" b="1" dirty="0" smtClean="0"/>
              <a:t>                                           </a:t>
            </a:r>
            <a:r>
              <a:rPr lang="ru-RU" sz="4000" b="1" dirty="0" smtClean="0"/>
              <a:t>(продолжение)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0298" y="1600200"/>
            <a:ext cx="4286280" cy="4525963"/>
          </a:xfrm>
        </p:spPr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ru-RU" dirty="0" smtClean="0"/>
              <a:t>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Идёт бычок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Вздыхает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«Эх, доска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Сейчас я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(</a:t>
            </a:r>
            <a:r>
              <a:rPr lang="ru-RU" dirty="0" err="1" smtClean="0">
                <a:solidFill>
                  <a:srgbClr val="FF0000"/>
                </a:solidFill>
              </a:rPr>
              <a:t>А.Барто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pPr lvl="0"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У лукоморья дуб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Златая цепь на дубе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И днём и ночью кот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Всё ходит по цепи 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А.С.Пушкин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715140" y="1600200"/>
            <a:ext cx="197166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качается,</a:t>
            </a:r>
          </a:p>
          <a:p>
            <a:pPr>
              <a:buNone/>
            </a:pPr>
            <a:r>
              <a:rPr lang="ru-RU" dirty="0" smtClean="0"/>
              <a:t>на ходу:</a:t>
            </a:r>
          </a:p>
          <a:p>
            <a:pPr>
              <a:buNone/>
            </a:pPr>
            <a:r>
              <a:rPr lang="ru-RU" dirty="0" smtClean="0"/>
              <a:t>кончается,</a:t>
            </a:r>
          </a:p>
          <a:p>
            <a:pPr>
              <a:buNone/>
            </a:pPr>
            <a:r>
              <a:rPr lang="ru-RU" dirty="0" smtClean="0"/>
              <a:t>упаду.»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зелёный.</a:t>
            </a:r>
          </a:p>
          <a:p>
            <a:pPr>
              <a:buNone/>
            </a:pPr>
            <a:r>
              <a:rPr lang="ru-RU" dirty="0" smtClean="0"/>
              <a:t>том.</a:t>
            </a:r>
          </a:p>
          <a:p>
            <a:pPr>
              <a:buNone/>
            </a:pPr>
            <a:r>
              <a:rPr lang="ru-RU" dirty="0" smtClean="0"/>
              <a:t>учёный</a:t>
            </a:r>
          </a:p>
          <a:p>
            <a:pPr>
              <a:buNone/>
            </a:pPr>
            <a:r>
              <a:rPr lang="ru-RU" dirty="0" smtClean="0"/>
              <a:t>кругом.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4643437" y="1643050"/>
            <a:ext cx="4286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3.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3786190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4.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186766" cy="1143008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Вспомни и прочти стихотворение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28860" y="1285860"/>
            <a:ext cx="3571900" cy="571504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У меня растут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Будет и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Где работать мне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Чем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(</a:t>
            </a:r>
            <a:r>
              <a:rPr lang="ru-RU" sz="2400" i="1" dirty="0" smtClean="0">
                <a:solidFill>
                  <a:srgbClr val="FF0000"/>
                </a:solidFill>
              </a:rPr>
              <a:t>В.В.Маяковский «Кем быть?»)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Черёмуха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С весною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И ветки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Что кудри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                  (</a:t>
            </a:r>
            <a:r>
              <a:rPr lang="ru-RU" sz="2400" i="1" dirty="0" smtClean="0">
                <a:solidFill>
                  <a:srgbClr val="FF0000"/>
                </a:solidFill>
              </a:rPr>
              <a:t>С.А.Есенин   «Черёмуха»)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00760" y="1285860"/>
            <a:ext cx="3143240" cy="48403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года.</a:t>
            </a:r>
          </a:p>
          <a:p>
            <a:pPr>
              <a:buNone/>
            </a:pPr>
            <a:r>
              <a:rPr lang="ru-RU" sz="2400" dirty="0" smtClean="0"/>
              <a:t>семнадцать.</a:t>
            </a:r>
          </a:p>
          <a:p>
            <a:pPr>
              <a:buNone/>
            </a:pPr>
            <a:r>
              <a:rPr lang="ru-RU" sz="2400" dirty="0" smtClean="0"/>
              <a:t>тогда?</a:t>
            </a:r>
          </a:p>
          <a:p>
            <a:pPr>
              <a:buNone/>
            </a:pPr>
            <a:r>
              <a:rPr lang="ru-RU" sz="2400" dirty="0" smtClean="0"/>
              <a:t>заниматься?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душистая</a:t>
            </a:r>
          </a:p>
          <a:p>
            <a:pPr>
              <a:buNone/>
            </a:pPr>
            <a:r>
              <a:rPr lang="ru-RU" sz="2400" dirty="0" smtClean="0"/>
              <a:t>расцвела</a:t>
            </a:r>
          </a:p>
          <a:p>
            <a:pPr>
              <a:buNone/>
            </a:pPr>
            <a:r>
              <a:rPr lang="ru-RU" sz="2400" dirty="0" smtClean="0"/>
              <a:t>золотистые,</a:t>
            </a:r>
          </a:p>
          <a:p>
            <a:pPr>
              <a:buNone/>
            </a:pPr>
            <a:r>
              <a:rPr lang="ru-RU" sz="2400" dirty="0" smtClean="0"/>
              <a:t>завила.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1357299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5.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3929066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6.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Вспомни и прочти стихотворение</a:t>
            </a:r>
            <a:br>
              <a:rPr lang="ru-RU" b="1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28860" y="1500175"/>
            <a:ext cx="4286280" cy="5357825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В лесу родилась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В лесу она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Зимой и летом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Зелёная  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(</a:t>
            </a:r>
            <a:r>
              <a:rPr lang="ru-RU" sz="2400" i="1" dirty="0" smtClean="0">
                <a:solidFill>
                  <a:srgbClr val="FF0000"/>
                </a:solidFill>
              </a:rPr>
              <a:t>Раиса Адамовна Кудашева</a:t>
            </a:r>
            <a:r>
              <a:rPr lang="ru-RU" sz="2400" dirty="0" smtClean="0">
                <a:solidFill>
                  <a:srgbClr val="FF0000"/>
                </a:solidFill>
              </a:rPr>
              <a:t>)</a:t>
            </a:r>
          </a:p>
          <a:p>
            <a:pPr algn="r">
              <a:buNone/>
            </a:pPr>
            <a:r>
              <a:rPr lang="ru-RU" sz="2400" i="1" dirty="0" smtClean="0">
                <a:solidFill>
                  <a:srgbClr val="FF0000"/>
                </a:solidFill>
              </a:rPr>
              <a:t> 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 Крошка сын к отцу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и спросила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«Что такое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И что такое </a:t>
            </a:r>
            <a:r>
              <a:rPr lang="ru-RU" sz="2400" u="sng" dirty="0" smtClean="0">
                <a:solidFill>
                  <a:srgbClr val="FF0000"/>
                </a:solidFill>
              </a:rPr>
              <a:t>  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(В.В. Маяковский)</a:t>
            </a:r>
          </a:p>
          <a:p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786578" y="1500174"/>
            <a:ext cx="2143140" cy="22860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ёлочка.</a:t>
            </a:r>
          </a:p>
          <a:p>
            <a:pPr>
              <a:buNone/>
            </a:pPr>
            <a:r>
              <a:rPr lang="ru-RU" sz="2400" dirty="0" smtClean="0"/>
              <a:t>росла.</a:t>
            </a:r>
          </a:p>
          <a:p>
            <a:pPr>
              <a:buNone/>
            </a:pPr>
            <a:r>
              <a:rPr lang="ru-RU" sz="2400" dirty="0" smtClean="0"/>
              <a:t>стройная</a:t>
            </a:r>
          </a:p>
          <a:p>
            <a:pPr>
              <a:buNone/>
            </a:pPr>
            <a:r>
              <a:rPr lang="ru-RU" sz="2400" dirty="0" smtClean="0"/>
              <a:t>была.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1428736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7.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4214818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8.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15140" y="4214818"/>
            <a:ext cx="19288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пришёл</a:t>
            </a:r>
          </a:p>
          <a:p>
            <a:r>
              <a:rPr lang="ru-RU" sz="2400" dirty="0" smtClean="0"/>
              <a:t>кроха</a:t>
            </a:r>
          </a:p>
          <a:p>
            <a:r>
              <a:rPr lang="ru-RU" sz="2400" dirty="0" smtClean="0"/>
              <a:t>«хорошо»</a:t>
            </a:r>
          </a:p>
          <a:p>
            <a:r>
              <a:rPr lang="ru-RU" sz="2400" dirty="0" smtClean="0"/>
              <a:t>«плохо»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Конкурс </a:t>
            </a:r>
            <a:r>
              <a:rPr lang="ru-RU" b="1" dirty="0" smtClean="0"/>
              <a:t>«Влиятельная нота».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14612" y="1214422"/>
            <a:ext cx="50006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До, ре, ми, фа, соль, ля, си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1714488"/>
            <a:ext cx="221457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ре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до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ре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си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до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до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си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до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ре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фа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си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ми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до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1714488"/>
            <a:ext cx="257176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ссора,</a:t>
            </a:r>
          </a:p>
          <a:p>
            <a:r>
              <a:rPr lang="ru-RU" sz="2400" dirty="0" smtClean="0"/>
              <a:t>рога,</a:t>
            </a:r>
          </a:p>
          <a:p>
            <a:r>
              <a:rPr lang="ru-RU" sz="2400" dirty="0" smtClean="0"/>
              <a:t> форма,</a:t>
            </a:r>
          </a:p>
          <a:p>
            <a:r>
              <a:rPr lang="ru-RU" sz="2400" dirty="0" smtClean="0"/>
              <a:t>гнал, </a:t>
            </a:r>
          </a:p>
          <a:p>
            <a:r>
              <a:rPr lang="ru-RU" sz="2400" dirty="0" smtClean="0"/>
              <a:t>ход, </a:t>
            </a:r>
          </a:p>
          <a:p>
            <a:r>
              <a:rPr lang="ru-RU" sz="2400" dirty="0" smtClean="0"/>
              <a:t>клад, </a:t>
            </a:r>
          </a:p>
          <a:p>
            <a:r>
              <a:rPr lang="ru-RU" sz="2400" dirty="0" err="1" smtClean="0"/>
              <a:t>нева</a:t>
            </a:r>
            <a:r>
              <a:rPr lang="ru-RU" sz="2400" dirty="0" smtClean="0"/>
              <a:t>, </a:t>
            </a:r>
          </a:p>
          <a:p>
            <a:r>
              <a:rPr lang="ru-RU" sz="2400" dirty="0" smtClean="0"/>
              <a:t>нос, </a:t>
            </a:r>
          </a:p>
          <a:p>
            <a:r>
              <a:rPr lang="ru-RU" sz="2400" dirty="0" smtClean="0"/>
              <a:t>шить,</a:t>
            </a:r>
          </a:p>
          <a:p>
            <a:r>
              <a:rPr lang="ru-RU" sz="2400" dirty="0" smtClean="0"/>
              <a:t>соль,</a:t>
            </a:r>
          </a:p>
          <a:p>
            <a:r>
              <a:rPr lang="ru-RU" sz="2400" dirty="0" smtClean="0"/>
              <a:t>рота, </a:t>
            </a:r>
          </a:p>
          <a:p>
            <a:r>
              <a:rPr lang="ru-RU" sz="2400" dirty="0" err="1" smtClean="0"/>
              <a:t>шура</a:t>
            </a:r>
            <a:r>
              <a:rPr lang="ru-RU" sz="2400" dirty="0" smtClean="0"/>
              <a:t>, </a:t>
            </a:r>
          </a:p>
          <a:p>
            <a:r>
              <a:rPr lang="ru-RU" sz="2400" dirty="0" smtClean="0"/>
              <a:t>пуск.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2050" name="Picture 2" descr="D:\Документы\картинки к стихам Барто\нотный клю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2214554"/>
            <a:ext cx="1857388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500041"/>
            <a:ext cx="6786610" cy="1071571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Чёрный </a:t>
            </a:r>
            <a:r>
              <a:rPr lang="ru-RU" b="1" dirty="0"/>
              <a:t>ящик.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3143248"/>
            <a:ext cx="3429024" cy="31432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D:\Документы\картинки к стихам Барто\чёрный ящик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214554"/>
            <a:ext cx="3867150" cy="3629025"/>
          </a:xfrm>
          <a:prstGeom prst="rect">
            <a:avLst/>
          </a:prstGeom>
          <a:noFill/>
        </p:spPr>
      </p:pic>
      <p:pic>
        <p:nvPicPr>
          <p:cNvPr id="6" name="Picture 8" descr="http://veslo.org/images/stories/Novyny/17_10_05/06_09/s14.jpg"/>
          <p:cNvPicPr>
            <a:picLocks noChangeAspect="1" noChangeArrowheads="1"/>
          </p:cNvPicPr>
          <p:nvPr/>
        </p:nvPicPr>
        <p:blipFill>
          <a:blip r:embed="rId3" cstate="print"/>
          <a:srcRect l="5300" t="28302" b="2712"/>
          <a:stretch>
            <a:fillRect/>
          </a:stretch>
        </p:blipFill>
        <p:spPr bwMode="auto">
          <a:xfrm>
            <a:off x="4214810" y="3071810"/>
            <a:ext cx="2111014" cy="230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tx2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876</Words>
  <Application>Microsoft Office PowerPoint</Application>
  <PresentationFormat>Экран (4:3)</PresentationFormat>
  <Paragraphs>247</Paragraphs>
  <Slides>21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МБОУ «СОШ №2 имени Героя Советского Союза В.Д. Ревякина р.п. Самойловка Самойловского района Саратовской области</vt:lpstr>
      <vt:lpstr> Кто быстрее? </vt:lpstr>
      <vt:lpstr> Кто быстрее?(продолжение) </vt:lpstr>
      <vt:lpstr>    Вспомни и прочти стихотворение                                         </vt:lpstr>
      <vt:lpstr>      Вспомни и прочти стихотворение                                            (продолжение)  </vt:lpstr>
      <vt:lpstr>Вспомни и прочти стихотворение</vt:lpstr>
      <vt:lpstr>Вспомни и прочти стихотворение </vt:lpstr>
      <vt:lpstr>Конкурс «Влиятельная нота».</vt:lpstr>
      <vt:lpstr>  Чёрный ящик.    </vt:lpstr>
      <vt:lpstr> Конкурс «Хорошая осанка»   </vt:lpstr>
      <vt:lpstr>Скажи скороговорку</vt:lpstr>
      <vt:lpstr>Кулинарный поединок </vt:lpstr>
      <vt:lpstr>    Кулинарный поединок(продолжение) </vt:lpstr>
      <vt:lpstr> Кулинарный поединок(продолжение)</vt:lpstr>
      <vt:lpstr>Кулинарный поединок(продолжение) </vt:lpstr>
      <vt:lpstr>Кто знает больше сказок? </vt:lpstr>
      <vt:lpstr>Конкурс «Мама. Какая она?» </vt:lpstr>
      <vt:lpstr>Конкурс«Мама.Какая она?»                                             (продолжение) </vt:lpstr>
      <vt:lpstr> Игра «Наполни холодильник» </vt:lpstr>
      <vt:lpstr>Мамины помощницы</vt:lpstr>
      <vt:lpstr>Интернет-ресурсы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67</cp:revision>
  <dcterms:created xsi:type="dcterms:W3CDTF">2013-02-27T16:25:24Z</dcterms:created>
  <dcterms:modified xsi:type="dcterms:W3CDTF">2016-02-27T16:25:50Z</dcterms:modified>
</cp:coreProperties>
</file>