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5" r:id="rId9"/>
    <p:sldId id="264" r:id="rId10"/>
    <p:sldId id="266" r:id="rId11"/>
    <p:sldId id="267" r:id="rId12"/>
    <p:sldId id="269" r:id="rId13"/>
    <p:sldId id="270" r:id="rId14"/>
    <p:sldId id="268" r:id="rId15"/>
    <p:sldId id="279" r:id="rId16"/>
    <p:sldId id="272" r:id="rId17"/>
    <p:sldId id="277" r:id="rId18"/>
    <p:sldId id="278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4692" autoAdjust="0"/>
  </p:normalViewPr>
  <p:slideViewPr>
    <p:cSldViewPr>
      <p:cViewPr varScale="1">
        <p:scale>
          <a:sx n="83" d="100"/>
          <a:sy n="83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8DD81-DD44-471C-A94D-95C8A2251D2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7D90A-AF1D-4BB1-9BC2-BB244C95FB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7D90A-AF1D-4BB1-9BC2-BB244C95FB9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45868-2D1B-4ECF-83AE-8071EC11011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7ADF-2CF4-45CC-ABDB-6D15FAE736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.shutterstock.com/display_pic_with_logo/4225/4225,1208538163,1/stock-photo-young-man-in-suit-laugh-sits-on-chair-11666680.jpg" TargetMode="External"/><Relationship Id="rId3" Type="http://schemas.openxmlformats.org/officeDocument/2006/relationships/hyperlink" Target="http://pedsovet.su/load/392-1-0-34460-" TargetMode="External"/><Relationship Id="rId7" Type="http://schemas.openxmlformats.org/officeDocument/2006/relationships/hyperlink" Target="http://files.ub.ua/ist/?action=3&amp;f=/goods/goods-photos/27/965879_000005804_d-01957785.jpeg&amp;h=258&amp;w=25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vampodarok.com/cards/pictures/job/05/den-pogranichnika-01.jpg" TargetMode="External"/><Relationship Id="rId5" Type="http://schemas.openxmlformats.org/officeDocument/2006/relationships/hyperlink" Target="http://airspot.ru/catalogue_image/filename/6420/thumb/mi6pzh-i.jpg" TargetMode="External"/><Relationship Id="rId4" Type="http://schemas.openxmlformats.org/officeDocument/2006/relationships/hyperlink" Target="http://pedsovet.su/_ld/415/41559106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elest.com/files/aimages/77376289.jpg" TargetMode="External"/><Relationship Id="rId3" Type="http://schemas.openxmlformats.org/officeDocument/2006/relationships/hyperlink" Target="http://www.maam.ru/upload/blogs/4ed7ef699357c1799f779f3e4a17209d.jpg.jpg-" TargetMode="External"/><Relationship Id="rId7" Type="http://schemas.openxmlformats.org/officeDocument/2006/relationships/hyperlink" Target="http://www.umelyeruchki.ru/images/stories/samolety/tigr-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hemi-origami.ru/uploads/posts/2012-10/1349280667_samolyotik-iz-bumagi-svoimi-rukami-1.jpg" TargetMode="External"/><Relationship Id="rId5" Type="http://schemas.openxmlformats.org/officeDocument/2006/relationships/hyperlink" Target="http://detkam.e-papa.ru/inc/im_podelki/26073577.jpg" TargetMode="External"/><Relationship Id="rId4" Type="http://schemas.openxmlformats.org/officeDocument/2006/relationships/hyperlink" Target="http://goroddetei.ru/wp-content/uploads/origami-bumazhnyj-samolet.jpg" TargetMode="External"/><Relationship Id="rId9" Type="http://schemas.openxmlformats.org/officeDocument/2006/relationships/hyperlink" Target="http://www.uhlib.ru/zdorove/stroinost_s_detstva_kak_podarit_svoemu_rebenku_krasivuyu_figuru/i_138.p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Муниципальное  </a:t>
            </a:r>
            <a:r>
              <a:rPr lang="ru-RU" sz="2000" dirty="0"/>
              <a:t>бюджетное общеобразовательное учреждение «Средняя общеобразовательная школа №</a:t>
            </a:r>
            <a:r>
              <a:rPr lang="ru-RU" sz="2000" dirty="0" smtClean="0"/>
              <a:t>2</a:t>
            </a:r>
            <a:r>
              <a:rPr lang="en-US" sz="2000" dirty="0" smtClean="0"/>
              <a:t> </a:t>
            </a:r>
            <a:r>
              <a:rPr lang="ru-RU" sz="2000" dirty="0" smtClean="0"/>
              <a:t>имени Героя Советского Союза В.Д. Ревякина </a:t>
            </a:r>
            <a:r>
              <a:rPr lang="ru-RU" sz="2000" dirty="0"/>
              <a:t>р.п. Самойловка Самойловского района Саратовской области»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15304" cy="39290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Конкурсная программа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«А ну-ка, мальчики»</a:t>
            </a:r>
          </a:p>
          <a:p>
            <a:pPr algn="r"/>
            <a:endParaRPr lang="ru-RU" dirty="0">
              <a:solidFill>
                <a:schemeClr val="bg1"/>
              </a:solidFill>
            </a:endParaRPr>
          </a:p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Автор: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Полковниченко </a:t>
            </a:r>
            <a:r>
              <a:rPr lang="ru-RU" sz="2400" dirty="0" smtClean="0">
                <a:solidFill>
                  <a:schemeClr val="tx1"/>
                </a:solidFill>
              </a:rPr>
              <a:t>Зинаида</a:t>
            </a:r>
          </a:p>
          <a:p>
            <a:r>
              <a:rPr lang="ru-RU" sz="2400" smtClean="0">
                <a:solidFill>
                  <a:schemeClr val="tx1"/>
                </a:solidFill>
              </a:rPr>
              <a:t>                                                В</a:t>
            </a:r>
            <a:r>
              <a:rPr lang="ru-RU" sz="2400" smtClean="0">
                <a:solidFill>
                  <a:schemeClr val="tx1"/>
                </a:solidFill>
              </a:rPr>
              <a:t>икторовна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воспитатель ГПД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Самойловка, 2015.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 </a:t>
            </a:r>
            <a:r>
              <a:rPr lang="ru-RU" dirty="0"/>
              <a:t>солдат умом богат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0334779">
            <a:off x="1371600" y="3886200"/>
            <a:ext cx="1128698" cy="828684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Во</a:t>
            </a:r>
          </a:p>
        </p:txBody>
      </p:sp>
      <p:sp>
        <p:nvSpPr>
          <p:cNvPr id="4" name="Прямоугольник 3"/>
          <p:cNvSpPr/>
          <p:nvPr/>
        </p:nvSpPr>
        <p:spPr>
          <a:xfrm rot="252017">
            <a:off x="2830001" y="2645888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</a:t>
            </a:r>
            <a:r>
              <a:rPr lang="ru-RU" sz="3200" dirty="0" smtClean="0"/>
              <a:t>ремя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 rot="1107052" flipH="1">
            <a:off x="5795807" y="1732514"/>
            <a:ext cx="1536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войны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928934"/>
            <a:ext cx="17859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и</a:t>
            </a:r>
          </a:p>
        </p:txBody>
      </p:sp>
      <p:sp>
        <p:nvSpPr>
          <p:cNvPr id="7" name="Прямоугольник 6"/>
          <p:cNvSpPr/>
          <p:nvPr/>
        </p:nvSpPr>
        <p:spPr>
          <a:xfrm rot="20621134">
            <a:off x="4714876" y="2857496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стены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20132296">
            <a:off x="1674906" y="1456841"/>
            <a:ext cx="19877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имеют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 rot="894212">
            <a:off x="3236770" y="3978316"/>
            <a:ext cx="182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уши</a:t>
            </a:r>
            <a:endParaRPr lang="ru-RU" sz="32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28662" y="4901067"/>
            <a:ext cx="52864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Во время войны и стены имеют уши.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 солдат умом богат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714884"/>
            <a:ext cx="6215106" cy="157163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бою вынослив тот солдат, кто силой и ловкостью богат.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627420">
            <a:off x="857224" y="1142984"/>
            <a:ext cx="1000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 rot="776350">
            <a:off x="3143241" y="1214422"/>
            <a:ext cx="1214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бою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3500438"/>
            <a:ext cx="2000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вынослив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2428868"/>
            <a:ext cx="114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тот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20937860">
            <a:off x="1565607" y="2405632"/>
            <a:ext cx="16736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солдат,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 rot="606195" flipH="1">
            <a:off x="4845947" y="1497035"/>
            <a:ext cx="82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кто 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6286512" y="1714488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силой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6143636" y="2786058"/>
            <a:ext cx="214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 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 rot="10050897" flipV="1">
            <a:off x="500034" y="3730704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ловкостью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 rot="619810" flipH="1">
            <a:off x="5786445" y="3982998"/>
            <a:ext cx="16430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богат.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Наш солдат умом богат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6215106" cy="392909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500" dirty="0">
                <a:solidFill>
                  <a:schemeClr val="tx1"/>
                </a:solidFill>
              </a:rPr>
              <a:t>Какое число получится, если к количеству богатырей, которыми руководил Черномор, прибавить количество гномов, у которых жила Белоснежка, вычесть количество поросят и прибавить количество братьев Ивана-дурака?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 rot="10800000" flipV="1">
            <a:off x="1857356" y="4652399"/>
            <a:ext cx="4143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(33+7-3+2=39)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 солдат умом богат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6772300" cy="3786214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К количеству месяцев, которых встретила падчерица на лесной поляне, прибавить количество козлят, которые остались одни дома и вычесть количество сестер Крошечки </a:t>
            </a:r>
            <a:r>
              <a:rPr lang="ru-RU" dirty="0" smtClean="0">
                <a:solidFill>
                  <a:schemeClr val="tx1"/>
                </a:solidFill>
              </a:rPr>
              <a:t>- Хаврошечки</a:t>
            </a:r>
            <a:r>
              <a:rPr lang="ru-RU" dirty="0">
                <a:solidFill>
                  <a:schemeClr val="tx1"/>
                </a:solidFill>
              </a:rPr>
              <a:t>.</a:t>
            </a:r>
            <a:r>
              <a:rPr lang="ru-RU" dirty="0"/>
              <a:t> 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1428728" y="4507261"/>
            <a:ext cx="2857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(12+7-3=16)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/>
          <a:lstStyle/>
          <a:p>
            <a:r>
              <a:rPr lang="ru-RU" dirty="0" smtClean="0"/>
              <a:t>Быстрее</a:t>
            </a:r>
            <a:r>
              <a:rPr lang="ru-RU" b="1" dirty="0" smtClean="0"/>
              <a:t> </a:t>
            </a:r>
            <a:r>
              <a:rPr lang="ru-RU" dirty="0" smtClean="0"/>
              <a:t>и</a:t>
            </a:r>
            <a:r>
              <a:rPr lang="ru-RU" b="1" dirty="0" smtClean="0"/>
              <a:t> </a:t>
            </a:r>
            <a:r>
              <a:rPr lang="ru-RU" dirty="0" smtClean="0"/>
              <a:t>сильнее.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/>
          <a:lstStyle/>
          <a:p>
            <a:r>
              <a:rPr lang="ru-RU" dirty="0" smtClean="0"/>
              <a:t>надуть </a:t>
            </a:r>
            <a:r>
              <a:rPr lang="ru-RU" dirty="0"/>
              <a:t>воздушный шарик до тех </a:t>
            </a:r>
            <a:r>
              <a:rPr lang="ru-RU" dirty="0" smtClean="0"/>
              <a:t>пор, </a:t>
            </a:r>
            <a:r>
              <a:rPr lang="ru-RU" dirty="0"/>
              <a:t>пока он не лопнет</a:t>
            </a:r>
          </a:p>
        </p:txBody>
      </p:sp>
      <p:pic>
        <p:nvPicPr>
          <p:cNvPr id="25602" name="Picture 2" descr="http://www.maam.ru/upload/blogs/4ed7ef699357c1799f779f3e4a17209d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428736"/>
            <a:ext cx="5324475" cy="33528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Будь внимателен, солдат!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3429000"/>
            <a:ext cx="428628" cy="71438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Ю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28586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28586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128586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285860"/>
            <a:ext cx="428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Я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128586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128586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Ж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28586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5000628" y="1285860"/>
            <a:ext cx="285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86380" y="128586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2000241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Я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57951" y="128586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86578" y="128586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072330" y="128586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О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28860" y="128586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785786" y="2000240"/>
            <a:ext cx="571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 rot="10800000" flipH="1" flipV="1">
            <a:off x="1357290" y="1989415"/>
            <a:ext cx="2857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714612" y="128586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Ш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14481" y="200024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Ш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357422" y="2000240"/>
            <a:ext cx="571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Ш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5643570" y="128586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Ш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71670" y="200024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14480" y="128586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071670" y="1285861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00760" y="128586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857488" y="2000240"/>
            <a:ext cx="285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Ж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857620" y="200024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Ж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143240" y="200024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286248" y="2000240"/>
            <a:ext cx="285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35" name="Прямоугольник 34"/>
          <p:cNvSpPr/>
          <p:nvPr/>
        </p:nvSpPr>
        <p:spPr>
          <a:xfrm flipH="1">
            <a:off x="4643438" y="200024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072066" y="2000240"/>
            <a:ext cx="2143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Ь</a:t>
            </a:r>
            <a:endParaRPr lang="ru-RU" sz="3200" dirty="0"/>
          </a:p>
        </p:txBody>
      </p:sp>
      <p:sp>
        <p:nvSpPr>
          <p:cNvPr id="37" name="Прямоугольник 36"/>
          <p:cNvSpPr/>
          <p:nvPr/>
        </p:nvSpPr>
        <p:spPr>
          <a:xfrm flipH="1">
            <a:off x="5643570" y="200024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Я</a:t>
            </a:r>
            <a:endParaRPr lang="ru-RU" sz="3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267946" y="2000240"/>
            <a:ext cx="405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000760" y="200024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715140" y="2000240"/>
            <a:ext cx="50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 flipH="1">
            <a:off x="6429386" y="2000240"/>
            <a:ext cx="2857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 flipH="1">
            <a:off x="1357290" y="271462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000101" y="271462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714481" y="2714620"/>
            <a:ext cx="285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071671" y="271462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428861" y="271462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2786051" y="271462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143241" y="2714620"/>
            <a:ext cx="2857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Г</a:t>
            </a:r>
            <a:endParaRPr lang="ru-RU" sz="32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929059" y="271462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</a:t>
            </a:r>
            <a:endParaRPr lang="ru-RU" sz="3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214811" y="271462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2714620"/>
            <a:ext cx="428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Д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3428993" y="2714620"/>
            <a:ext cx="428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Д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000628" y="2714620"/>
            <a:ext cx="285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286380" y="271462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643570" y="271462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О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000760" y="2714620"/>
            <a:ext cx="285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 rot="10800000" flipV="1">
            <a:off x="1428728" y="3445830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 rot="10800000" flipV="1">
            <a:off x="1857356" y="3448237"/>
            <a:ext cx="285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 rot="10800000" flipV="1">
            <a:off x="2071670" y="3457025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Х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 rot="10800000" flipV="1">
            <a:off x="2428856" y="3460872"/>
            <a:ext cx="357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64" name="Прямоугольник 63"/>
          <p:cNvSpPr/>
          <p:nvPr/>
        </p:nvSpPr>
        <p:spPr>
          <a:xfrm rot="10800000" flipH="1" flipV="1">
            <a:off x="2786050" y="3451943"/>
            <a:ext cx="357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 rot="10800000" flipV="1">
            <a:off x="3857620" y="3448236"/>
            <a:ext cx="285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Х</a:t>
            </a:r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143239" y="3429000"/>
            <a:ext cx="357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143372" y="342900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72000" y="3429000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 rot="10800000" flipV="1">
            <a:off x="928661" y="4571443"/>
            <a:ext cx="5857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Тяжело в ученье – легко в бою!</a:t>
            </a:r>
            <a:endParaRPr lang="ru-RU" sz="32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8" grpId="0"/>
      <p:bldP spid="10" grpId="0"/>
      <p:bldP spid="11" grpId="0"/>
      <p:bldP spid="13" grpId="0"/>
      <p:bldP spid="24" grpId="0"/>
      <p:bldP spid="25" grpId="0"/>
      <p:bldP spid="26" grpId="0"/>
      <p:bldP spid="29" grpId="0"/>
      <p:bldP spid="29" grpId="1"/>
      <p:bldP spid="30" grpId="0"/>
      <p:bldP spid="31" grpId="0"/>
      <p:bldP spid="32" grpId="0"/>
      <p:bldP spid="35" grpId="0"/>
      <p:bldP spid="37" grpId="0"/>
      <p:bldP spid="38" grpId="0"/>
      <p:bldP spid="41" grpId="0"/>
      <p:bldP spid="42" grpId="0"/>
      <p:bldP spid="46" grpId="0"/>
      <p:bldP spid="66" grpId="0"/>
      <p:bldP spid="67" grpId="0"/>
      <p:bldP spid="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 «Военная авиация»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29980" y="1714488"/>
            <a:ext cx="214315" cy="4067188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6" name="Picture 6" descr="http://detkam.e-papa.ru/inc/im_podelki/260735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77415">
            <a:off x="566056" y="3872491"/>
            <a:ext cx="3440158" cy="1980000"/>
          </a:xfrm>
          <a:prstGeom prst="flowChartPunchedTape">
            <a:avLst/>
          </a:prstGeom>
          <a:noFill/>
        </p:spPr>
      </p:pic>
      <p:pic>
        <p:nvPicPr>
          <p:cNvPr id="5128" name="Picture 8" descr="http://shemi-origami.ru/uploads/posts/2012-10/1349280667_samolyotik-iz-bumagi-svoimi-rukami-1.jpg"/>
          <p:cNvPicPr>
            <a:picLocks noChangeAspect="1" noChangeArrowheads="1"/>
          </p:cNvPicPr>
          <p:nvPr/>
        </p:nvPicPr>
        <p:blipFill>
          <a:blip r:embed="rId4" cstate="print"/>
          <a:srcRect l="10954" t="14984" r="7421" b="7812"/>
          <a:stretch>
            <a:fillRect/>
          </a:stretch>
        </p:blipFill>
        <p:spPr bwMode="auto">
          <a:xfrm rot="3420388">
            <a:off x="3625474" y="3514777"/>
            <a:ext cx="3298682" cy="2340000"/>
          </a:xfrm>
          <a:prstGeom prst="flowChartPunchedTape">
            <a:avLst/>
          </a:prstGeom>
          <a:noFill/>
        </p:spPr>
      </p:pic>
      <p:pic>
        <p:nvPicPr>
          <p:cNvPr id="5132" name="Picture 12" descr="http://goroddetei.ru/wp-content/uploads/origami-bumazhnyj-samol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39094">
            <a:off x="606910" y="1250746"/>
            <a:ext cx="3280313" cy="2523099"/>
          </a:xfrm>
          <a:prstGeom prst="flowChartPunchedTape">
            <a:avLst/>
          </a:prstGeom>
          <a:noFill/>
        </p:spPr>
      </p:pic>
      <p:pic>
        <p:nvPicPr>
          <p:cNvPr id="5138" name="Picture 18" descr="http://www.umelyeruchki.ru/images/stories/samolety/tigr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1142984"/>
            <a:ext cx="2920417" cy="185738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 rot="1889126">
            <a:off x="5881689" y="1653740"/>
            <a:ext cx="22385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 каком году началась Великая Отечественная Война? 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 rot="2217873">
            <a:off x="4020098" y="4470146"/>
            <a:ext cx="25966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 каком году закончилась Великая Отечественная Война?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 rot="1789571">
            <a:off x="550319" y="4334440"/>
            <a:ext cx="34268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</a:t>
            </a:r>
            <a:r>
              <a:rPr lang="ru-RU" b="1" dirty="0" smtClean="0"/>
              <a:t>Каких Великих</a:t>
            </a:r>
          </a:p>
          <a:p>
            <a:r>
              <a:rPr lang="ru-RU" b="1" dirty="0" smtClean="0"/>
              <a:t>                     полководцев </a:t>
            </a:r>
          </a:p>
          <a:p>
            <a:r>
              <a:rPr lang="ru-RU" b="1" dirty="0" smtClean="0"/>
              <a:t>                    вы знаете?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 rot="791276">
            <a:off x="811750" y="2188263"/>
            <a:ext cx="3014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Сколько лет прошло со дня Сталинградской битвы?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 «Полевая кухня»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1142984"/>
            <a:ext cx="4214842" cy="321471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1.Кто быстрее съест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кусок хлеба.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 Кто быстрее выпьет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через трубочку стакан воды.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104" name="Picture 8" descr="http://www.prelest.com/files/aimages/77376289.jpg"/>
          <p:cNvPicPr>
            <a:picLocks noChangeAspect="1" noChangeArrowheads="1"/>
          </p:cNvPicPr>
          <p:nvPr/>
        </p:nvPicPr>
        <p:blipFill>
          <a:blip r:embed="rId3" cstate="print"/>
          <a:srcRect b="20833"/>
          <a:stretch>
            <a:fillRect/>
          </a:stretch>
        </p:blipFill>
        <p:spPr bwMode="auto">
          <a:xfrm>
            <a:off x="1071538" y="3214686"/>
            <a:ext cx="2286000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6" name="Picture 10" descr="http://static.newsland.com/news_images/1251/big_12516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214422"/>
            <a:ext cx="2381250" cy="1790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 «Физподготовка»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1000108"/>
            <a:ext cx="3357586" cy="35719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1)Сидеть на стуле, приподняв ноги.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2)Сделать больше приседаний, удерживая на носу карандаш.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image.shutterstock.com/display_pic_with_logo/4225/4225,1208538163,1/stock-photo-young-man-in-suit-laugh-sits-on-chair-11666680.jpg"/>
          <p:cNvPicPr>
            <a:picLocks noChangeAspect="1" noChangeArrowheads="1"/>
          </p:cNvPicPr>
          <p:nvPr/>
        </p:nvPicPr>
        <p:blipFill>
          <a:blip r:embed="rId3" cstate="print"/>
          <a:srcRect l="2500" t="17553" r="2499" b="10638"/>
          <a:stretch>
            <a:fillRect/>
          </a:stretch>
        </p:blipFill>
        <p:spPr bwMode="auto">
          <a:xfrm>
            <a:off x="500034" y="1285860"/>
            <a:ext cx="2158400" cy="255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http://www.uhlib.ru/zdorove/stroinost_s_detstva_kak_podarit_svoemu_rebenku_krasivuyu_figuru/i_138.png"/>
          <p:cNvPicPr>
            <a:picLocks noChangeAspect="1" noChangeArrowheads="1"/>
          </p:cNvPicPr>
          <p:nvPr/>
        </p:nvPicPr>
        <p:blipFill>
          <a:blip r:embed="rId4" cstate="print"/>
          <a:srcRect l="51606" t="11250" b="2499"/>
          <a:stretch>
            <a:fillRect/>
          </a:stretch>
        </p:blipFill>
        <p:spPr bwMode="auto">
          <a:xfrm>
            <a:off x="2928926" y="2571744"/>
            <a:ext cx="2009760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Интернересурсы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15436" cy="585789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Шаблон титульного слайда - </a:t>
            </a:r>
            <a:r>
              <a:rPr lang="ru-RU" sz="2400" u="sng" dirty="0">
                <a:hlinkClick r:id="rId3"/>
              </a:rPr>
              <a:t>http://pedsovet.su/load/392-1-0-34460</a:t>
            </a:r>
            <a:r>
              <a:rPr lang="en-US" sz="2400" u="sng" dirty="0">
                <a:hlinkClick r:id="rId3"/>
              </a:rPr>
              <a:t>-</a:t>
            </a:r>
            <a:r>
              <a:rPr lang="en-US" sz="2400" dirty="0"/>
              <a:t> </a:t>
            </a:r>
            <a:endParaRPr lang="ru-RU" sz="2400" dirty="0" smtClean="0"/>
          </a:p>
          <a:p>
            <a:pPr algn="l"/>
            <a:r>
              <a:rPr lang="en-US" sz="2400" dirty="0" smtClean="0">
                <a:hlinkClick r:id="rId4"/>
              </a:rPr>
              <a:t>http://pedsovet.su/_ld/415/41559106.jpg</a:t>
            </a:r>
            <a:endParaRPr lang="ru-RU" sz="2400" dirty="0" smtClean="0"/>
          </a:p>
          <a:p>
            <a:pPr algn="l"/>
            <a:r>
              <a:rPr lang="en-US" sz="2400" dirty="0" smtClean="0">
                <a:hlinkClick r:id="rId5"/>
              </a:rPr>
              <a:t>http://airspot.ru/catalogue_image/filename/6420/thumb/mi6pzh-i.jpg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- вертолёт</a:t>
            </a:r>
          </a:p>
          <a:p>
            <a:pPr algn="l"/>
            <a:r>
              <a:rPr lang="en-US" sz="2400" dirty="0" smtClean="0">
                <a:hlinkClick r:id="rId6"/>
              </a:rPr>
              <a:t>http://vampodarok.com/cards/pictures/job/05/den-pogranichnika-01.jpg</a:t>
            </a:r>
            <a:r>
              <a:rPr lang="ru-RU" sz="2400" dirty="0" smtClean="0"/>
              <a:t> -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Пограничник</a:t>
            </a:r>
          </a:p>
          <a:p>
            <a:pPr algn="l"/>
            <a:r>
              <a:rPr lang="en-US" sz="2400" dirty="0" smtClean="0">
                <a:hlinkClick r:id="rId7"/>
              </a:rPr>
              <a:t>http://files.ub.ua/ist/?action=3&amp;f=/goods/goods-photos/27/965879_000005804_d-01957785.jpeg&amp;h=258&amp;w=258</a:t>
            </a:r>
            <a:endParaRPr lang="ru-RU" sz="2400" dirty="0" smtClean="0"/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Горючее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hlinkClick r:id="rId8"/>
              </a:rPr>
              <a:t>http://image.shutterstock.com/display_pic_with_logo/4225/4225,1208538163,1/stock-photo-young-man-in-suit-laugh-sits-on-chair-11666680.jpg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- человек, сидящий на стуле (слайд 18)</a:t>
            </a: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14290"/>
            <a:ext cx="4714908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Конкурс-разминка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6786610" cy="514353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1.Вооружённые силы государства.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 Командир судна.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 Мальчик-матрос.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4.Знак на морской бескозырке.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5. Торжественное обещание воина.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6. Повозка с пулемётом.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7. Защитник Отечества.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8.Солдатская обувь без шнурков.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6429388" y="857232"/>
            <a:ext cx="22860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1.армия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2.капитан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3.юнга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4.якорь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5.присяга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6.тачанка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7.солдат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8.сапоги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572560" cy="564360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 smtClean="0">
                <a:hlinkClick r:id="rId3"/>
              </a:rPr>
              <a:t>http://www.maam.ru/upload/blogs/4ed7ef699357c1799f779f3e4a17209d.jpg.jpg-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дети, надувающие шарики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hlinkClick r:id="rId4"/>
              </a:rPr>
              <a:t>http://goroddetei.ru/wp-content/uploads/origami-bumazhnyj-samolet.jpg</a:t>
            </a:r>
            <a:r>
              <a:rPr lang="en-US" sz="2400" dirty="0" smtClean="0">
                <a:solidFill>
                  <a:schemeClr val="tx1"/>
                </a:solidFill>
              </a:rPr>
              <a:t> - </a:t>
            </a:r>
            <a:r>
              <a:rPr lang="ru-RU" sz="2400" dirty="0" smtClean="0">
                <a:solidFill>
                  <a:schemeClr val="tx1"/>
                </a:solidFill>
              </a:rPr>
              <a:t>самолётик фиолетовый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hlinkClick r:id="rId5"/>
              </a:rPr>
              <a:t>http://detkam.e-papa.ru/inc/im_podelki/26073577.jpg</a:t>
            </a:r>
            <a:r>
              <a:rPr lang="ru-RU" sz="2400" dirty="0" smtClean="0">
                <a:solidFill>
                  <a:schemeClr val="tx1"/>
                </a:solidFill>
              </a:rPr>
              <a:t> -самолётик голубой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hlinkClick r:id="rId6"/>
              </a:rPr>
              <a:t>http://shemi-origami.ru/uploads/posts/2012-10/1349280667_samolyotik-iz-bumagi-svoimi-rukami-1.jpg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самолётик розовый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hlinkClick r:id="rId7"/>
              </a:rPr>
              <a:t>http://www.umelyeruchki.ru/images/stories/samolety/tigr-1.jpg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самолётик жёлтый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hlinkClick r:id="rId8"/>
              </a:rPr>
              <a:t>http://www.prelest.com/files/aimages/77376289.jpg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Мальчик, пьющий через трубочку сок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hlinkClick r:id="rId9"/>
              </a:rPr>
              <a:t>http://www.uhlib.ru/zdorove/stroinost_s_detstva_kak_podarit_svoemu_rebenku_krasivuyu_figuru/i_138.png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- приседающий мальчик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(слайд 18)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100910" cy="5000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Конкурс-разминка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5715040" cy="48577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9. Склад оружия боеприпасов. 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10. Яма от взрыва бомбы. </a:t>
            </a:r>
          </a:p>
          <a:p>
            <a:pPr algn="l">
              <a:tabLst>
                <a:tab pos="2686050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11. Торжественный смотр войск.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12. Воздушный флот.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13.Сумка школьника и солдата.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14. Любовь к родине.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15. Металл для стойких солдатиков.</a:t>
            </a:r>
            <a:r>
              <a:rPr lang="ru-RU" dirty="0"/>
              <a:t> 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5929322" y="928670"/>
            <a:ext cx="26432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1.арсенал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5929322" y="1428736"/>
            <a:ext cx="2571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2.воронка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857884" y="2000240"/>
            <a:ext cx="2857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3.парад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929322" y="2821777"/>
            <a:ext cx="25717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авиация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929322" y="3475882"/>
            <a:ext cx="2214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5.ранец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286380" y="4143380"/>
            <a:ext cx="3357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6.патриотизм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857752" y="4857760"/>
            <a:ext cx="3429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7.олово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  <p:bldP spid="1026" grpId="0"/>
      <p:bldP spid="102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42853"/>
            <a:ext cx="71438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Конкурс</a:t>
            </a:r>
            <a:r>
              <a:rPr lang="ru-RU" dirty="0"/>
              <a:t>   « Заправь</a:t>
            </a:r>
            <a:r>
              <a:rPr lang="ru-RU" b="1" dirty="0"/>
              <a:t> </a:t>
            </a:r>
            <a:r>
              <a:rPr lang="ru-RU" dirty="0"/>
              <a:t>горючее»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5486416" cy="2000264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484" name="Picture 4" descr="http://files.ub.ua/ist/?action=3&amp;f=/goods/goods-photos/27/965879_000005804_d-01957785.jpeg&amp;h=258&amp;w=2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500174"/>
            <a:ext cx="3527999" cy="352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3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Конкурс «Артподготовка»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1928802"/>
            <a:ext cx="4329098" cy="2500330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9458" name="Picture 2" descr="http://www.kirovsk-online.ru/uploads/posts/2012-11/1353005824_dd51503182b04f2447a7378b6b56bcd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500174"/>
            <a:ext cx="4212752" cy="31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>
            <a:normAutofit/>
          </a:bodyPr>
          <a:lstStyle/>
          <a:p>
            <a:r>
              <a:rPr lang="ru-RU" dirty="0"/>
              <a:t>Конкурс </a:t>
            </a:r>
            <a:r>
              <a:rPr lang="ru-RU" dirty="0" smtClean="0"/>
              <a:t>«лучший шофер</a:t>
            </a:r>
            <a:r>
              <a:rPr lang="ru-RU" dirty="0"/>
              <a:t> </a:t>
            </a:r>
            <a:r>
              <a:rPr lang="ru-RU" i="1" dirty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0" y="5072074"/>
            <a:ext cx="500098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7412" name="Picture 4" descr="http://pics.autonews.ru/autonews_pics/onews/2008/08/19/123925.8607_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928802"/>
            <a:ext cx="4200000" cy="25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Конкурс </a:t>
            </a:r>
            <a:r>
              <a:rPr lang="ru-RU" dirty="0" smtClean="0"/>
              <a:t>«Отгадай загадку»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1142984"/>
            <a:ext cx="4071966" cy="400052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     Без разгона ввысь взлетает,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Стрекозу напоминает,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Отправляется в полет,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наш российский…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ru-RU" dirty="0">
                <a:solidFill>
                  <a:srgbClr val="C00000"/>
                </a:solidFill>
              </a:rPr>
              <a:t>вертолет )</a:t>
            </a:r>
          </a:p>
          <a:p>
            <a:pPr algn="l"/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00562" y="5858710"/>
            <a:ext cx="42862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66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6644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6387" name="Picture 3" descr="http://airspot.ru/catalogue_image/filename/6420/thumb/mi6pzh-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000240"/>
            <a:ext cx="4345200" cy="24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600976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Конкурс «Отгадай загадку»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1285860"/>
            <a:ext cx="4714908" cy="3500462"/>
          </a:xfrm>
        </p:spPr>
        <p:txBody>
          <a:bodyPr>
            <a:normAutofit lnSpcReduction="1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2.  Кто, ребята, на границе</a:t>
            </a:r>
            <a:endParaRPr lang="ru-RU" dirty="0">
              <a:solidFill>
                <a:schemeClr val="tx1"/>
              </a:solidFill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Нашу землю </a:t>
            </a: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стережет,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Чтоб </a:t>
            </a:r>
            <a:r>
              <a:rPr lang="ru-RU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работать и учиться</a:t>
            </a:r>
            <a:endParaRPr lang="ru-RU" dirty="0">
              <a:solidFill>
                <a:schemeClr val="tx1"/>
              </a:solidFill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Мог </a:t>
            </a:r>
            <a:r>
              <a:rPr lang="ru-RU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спокойно наш народ? </a:t>
            </a:r>
            <a:endParaRPr lang="ru-RU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                       Пограничник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2770" name="Picture 2" descr="http://vampodarok.com/cards/pictures/job/05/den-pogranichnika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285860"/>
            <a:ext cx="2762496" cy="39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243786" cy="5000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Конкурс «Отгадай загадку»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1428736"/>
            <a:ext cx="4929222" cy="4210064"/>
          </a:xfrm>
        </p:spPr>
        <p:txBody>
          <a:bodyPr>
            <a:normAutofit fontScale="92500"/>
          </a:bodyPr>
          <a:lstStyle/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3.Снова </a:t>
            </a:r>
            <a:r>
              <a:rPr lang="ru-RU" sz="3500" dirty="0">
                <a:solidFill>
                  <a:schemeClr val="tx1"/>
                </a:solidFill>
              </a:rPr>
              <a:t>в бой машина мчится,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Режут </a:t>
            </a:r>
            <a:r>
              <a:rPr lang="ru-RU" sz="3500" dirty="0">
                <a:solidFill>
                  <a:schemeClr val="tx1"/>
                </a:solidFill>
              </a:rPr>
              <a:t>землю гусеницы,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Та </a:t>
            </a:r>
            <a:r>
              <a:rPr lang="ru-RU" sz="3500" dirty="0">
                <a:solidFill>
                  <a:schemeClr val="tx1"/>
                </a:solidFill>
              </a:rPr>
              <a:t>машина в поле чистом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Управляется …</a:t>
            </a:r>
          </a:p>
          <a:p>
            <a:pPr algn="l"/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smtClean="0">
                <a:solidFill>
                  <a:schemeClr val="tx1"/>
                </a:solidFill>
              </a:rPr>
              <a:t>               </a:t>
            </a:r>
            <a:r>
              <a:rPr lang="ru-RU" sz="3500" dirty="0" smtClean="0">
                <a:solidFill>
                  <a:srgbClr val="C00000"/>
                </a:solidFill>
              </a:rPr>
              <a:t>(танкистом</a:t>
            </a:r>
            <a:r>
              <a:rPr lang="ru-RU" sz="3500" dirty="0">
                <a:solidFill>
                  <a:srgbClr val="C00000"/>
                </a:solidFill>
              </a:rPr>
              <a:t>)</a:t>
            </a:r>
          </a:p>
          <a:p>
            <a:pPr algn="l"/>
            <a:r>
              <a:rPr lang="ru-RU" sz="3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21507" name="Picture 3" descr="http://img.lenta.ru/news/2009/06/10/debt/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00174"/>
            <a:ext cx="3456000" cy="259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522</Words>
  <Application>Microsoft Office PowerPoint</Application>
  <PresentationFormat>Экран (4:3)</PresentationFormat>
  <Paragraphs>194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Муниципальное  бюджетное общеобразовательное учреждение «Средняя общеобразовательная школа №2 имени Героя Советского Союза В.Д. Ревякина р.п. Самойловка Самойловского района Саратовской области» </vt:lpstr>
      <vt:lpstr>Конкурс-разминка</vt:lpstr>
      <vt:lpstr>Конкурс-разминка</vt:lpstr>
      <vt:lpstr> Конкурс   « Заправь горючее» </vt:lpstr>
      <vt:lpstr> Конкурс «Артподготовка» </vt:lpstr>
      <vt:lpstr>Конкурс «лучший шофер »</vt:lpstr>
      <vt:lpstr>Конкурс «Отгадай загадку» </vt:lpstr>
      <vt:lpstr> Конкурс «Отгадай загадку» </vt:lpstr>
      <vt:lpstr>  Конкурс «Отгадай загадку»  </vt:lpstr>
      <vt:lpstr> Наш солдат умом богат </vt:lpstr>
      <vt:lpstr> Наш солдат умом богат </vt:lpstr>
      <vt:lpstr>  Наш солдат умом богат  </vt:lpstr>
      <vt:lpstr> Наш солдат умом богат </vt:lpstr>
      <vt:lpstr>Быстрее и сильнее.</vt:lpstr>
      <vt:lpstr>Будь внимателен, солдат!</vt:lpstr>
      <vt:lpstr>Конкурс «Военная авиация»</vt:lpstr>
      <vt:lpstr>Конкурс «Полевая кухня»</vt:lpstr>
      <vt:lpstr>Конкурс «Физподготовка»</vt:lpstr>
      <vt:lpstr>Интернересурсы</vt:lpstr>
      <vt:lpstr>Интернет-ресурсы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72</cp:revision>
  <dcterms:created xsi:type="dcterms:W3CDTF">2015-02-10T19:51:44Z</dcterms:created>
  <dcterms:modified xsi:type="dcterms:W3CDTF">2016-02-02T12:02:09Z</dcterms:modified>
</cp:coreProperties>
</file>