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  <p:sldId id="260" r:id="rId6"/>
    <p:sldId id="257" r:id="rId7"/>
    <p:sldId id="291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6" r:id="rId17"/>
    <p:sldId id="294" r:id="rId18"/>
    <p:sldId id="295" r:id="rId19"/>
    <p:sldId id="270" r:id="rId20"/>
    <p:sldId id="271" r:id="rId21"/>
    <p:sldId id="272" r:id="rId22"/>
    <p:sldId id="273" r:id="rId23"/>
    <p:sldId id="274" r:id="rId24"/>
    <p:sldId id="285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6" r:id="rId36"/>
    <p:sldId id="287" r:id="rId37"/>
    <p:sldId id="288" r:id="rId38"/>
    <p:sldId id="289" r:id="rId39"/>
    <p:sldId id="290" r:id="rId40"/>
    <p:sldId id="292" r:id="rId41"/>
    <p:sldId id="293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15" autoAdjust="0"/>
    <p:restoredTop sz="94660"/>
  </p:normalViewPr>
  <p:slideViewPr>
    <p:cSldViewPr>
      <p:cViewPr>
        <p:scale>
          <a:sx n="89" d="100"/>
          <a:sy n="89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CFE5-47F4-4B40-B18B-DFF582266799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6AD-2456-42FE-881D-15D8F321B7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CFE5-47F4-4B40-B18B-DFF582266799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6AD-2456-42FE-881D-15D8F321B7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CFE5-47F4-4B40-B18B-DFF582266799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6AD-2456-42FE-881D-15D8F321B7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CFE5-47F4-4B40-B18B-DFF582266799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6AD-2456-42FE-881D-15D8F321B7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CFE5-47F4-4B40-B18B-DFF582266799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6AD-2456-42FE-881D-15D8F321B7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CFE5-47F4-4B40-B18B-DFF582266799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6AD-2456-42FE-881D-15D8F321B7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CFE5-47F4-4B40-B18B-DFF582266799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6AD-2456-42FE-881D-15D8F321B7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CFE5-47F4-4B40-B18B-DFF582266799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6AD-2456-42FE-881D-15D8F321B7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CFE5-47F4-4B40-B18B-DFF582266799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6AD-2456-42FE-881D-15D8F321B7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CFE5-47F4-4B40-B18B-DFF582266799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6AD-2456-42FE-881D-15D8F321B7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CFE5-47F4-4B40-B18B-DFF582266799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6AD-2456-42FE-881D-15D8F321B7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1CFE5-47F4-4B40-B18B-DFF582266799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86AD-2456-42FE-881D-15D8F321B7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go2.imgsmail.ru/imgpreview?key=49d7bd272ba87968&amp;mb=imgdb_preview_1863" TargetMode="External"/><Relationship Id="rId3" Type="http://schemas.openxmlformats.org/officeDocument/2006/relationships/hyperlink" Target="http://www.giport.ru/news_city/73264/" TargetMode="External"/><Relationship Id="rId7" Type="http://schemas.openxmlformats.org/officeDocument/2006/relationships/hyperlink" Target="http://catalogdiet.ru/health/wp-content/uploads/2012/04/40097_10150248006580109_216398700108_14042899_1477560_n.jpg" TargetMode="External"/><Relationship Id="rId2" Type="http://schemas.openxmlformats.org/officeDocument/2006/relationships/hyperlink" Target="http://wallspaper.ru/uploads/gallery/thumb/12/1234276903_fox105_1600x120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1.uploads.ru/t/MbC9N.jpg" TargetMode="External"/><Relationship Id="rId5" Type="http://schemas.openxmlformats.org/officeDocument/2006/relationships/hyperlink" Target="http://zdoroviymir.com/images/articles/bc601c18b7632c7ee628859560320aa5/egevika.jpg" TargetMode="External"/><Relationship Id="rId4" Type="http://schemas.openxmlformats.org/officeDocument/2006/relationships/hyperlink" Target="http://ayzdorov.ru/images/Travi/zemlyanika.jpg" TargetMode="External"/><Relationship Id="rId9" Type="http://schemas.openxmlformats.org/officeDocument/2006/relationships/hyperlink" Target="http://www.phytology.ru/images/stories/les/kustarniki/7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slavyanin.org/misc/moroshka2.jpg" TargetMode="External"/><Relationship Id="rId3" Type="http://schemas.openxmlformats.org/officeDocument/2006/relationships/hyperlink" Target="http://go1.imgsmail.ru/imgpreview?key=5eb214c243133e2&amp;mb=imgdb_preview_450" TargetMode="External"/><Relationship Id="rId7" Type="http://schemas.openxmlformats.org/officeDocument/2006/relationships/hyperlink" Target="http://flos.in.ua/555/agrus3.jpg" TargetMode="External"/><Relationship Id="rId2" Type="http://schemas.openxmlformats.org/officeDocument/2006/relationships/hyperlink" Target="http://vinograd-select.com.ua/images/pict_stati/sajenci_smorodini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azhaemvsadu.ru/wp-content/uploads/2013/05/%D0%93%D0%BE%D0%BB%D1%83%D0%B1%D0%B8%D0%BA%D0%B0.jpg" TargetMode="External"/><Relationship Id="rId5" Type="http://schemas.openxmlformats.org/officeDocument/2006/relationships/hyperlink" Target="http://blinow.net/uploads/posts/2010-11/1288731539_kalina-krasnaya.jpg" TargetMode="External"/><Relationship Id="rId4" Type="http://schemas.openxmlformats.org/officeDocument/2006/relationships/hyperlink" Target="http://img0.liveinternet.ru/images/attach/c/0/44/230/44230072_chereshny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kus-no.ru/sites/default/files/imagecache/Scale-400X400/nodeimage/carrotmork.jpg" TargetMode="External"/><Relationship Id="rId3" Type="http://schemas.openxmlformats.org/officeDocument/2006/relationships/hyperlink" Target="http://go2.imgsmail.ru/imgpreview?key=428f8688ede996b4&amp;mb=imgdb_preview_1355" TargetMode="External"/><Relationship Id="rId7" Type="http://schemas.openxmlformats.org/officeDocument/2006/relationships/hyperlink" Target="http://supercook.ru/images-bluda-0/zz102-salad-8-16-x-1.jpg" TargetMode="External"/><Relationship Id="rId2" Type="http://schemas.openxmlformats.org/officeDocument/2006/relationships/hyperlink" Target="http://www.moymalish.com/img/images/brusnichniy-list-pri-beremennosti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tstvovmeste.ru/012012/data_3717.jpg" TargetMode="External"/><Relationship Id="rId5" Type="http://schemas.openxmlformats.org/officeDocument/2006/relationships/hyperlink" Target="http://poxe.ru/uploads/posts/2010-09/1285846306_001.jpg" TargetMode="External"/><Relationship Id="rId4" Type="http://schemas.openxmlformats.org/officeDocument/2006/relationships/hyperlink" Target="http://img1.liveinternet.ru/images/attach/c/0/53/77/53077566_img_7120701_2903_1.jpg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althstream.ru/images/grorehi.jpg" TargetMode="External"/><Relationship Id="rId3" Type="http://schemas.openxmlformats.org/officeDocument/2006/relationships/hyperlink" Target="http://udachniseazon.ru/wp-content/uploads/2012/05/redis.jpg" TargetMode="External"/><Relationship Id="rId7" Type="http://schemas.openxmlformats.org/officeDocument/2006/relationships/hyperlink" Target="http://www.effektivnoe-pohudenie.com/images/posts/ogyrci.jpg" TargetMode="External"/><Relationship Id="rId2" Type="http://schemas.openxmlformats.org/officeDocument/2006/relationships/hyperlink" Target="http://sibmama.ru/images/6109/0217864956cdef50ca545d0aff32df0e77ab14cc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0.liveinternet.ru/images/attach/c/2/72/872/72872225_thumbs_4a82b2ae5b424.jpg" TargetMode="External"/><Relationship Id="rId11" Type="http://schemas.openxmlformats.org/officeDocument/2006/relationships/hyperlink" Target="http://girlsfood.ru/pics/attached/1739_1.jpg" TargetMode="External"/><Relationship Id="rId5" Type="http://schemas.openxmlformats.org/officeDocument/2006/relationships/hyperlink" Target="http://900igr.net/datai/biologija/Repa/0006-001-Pudovaja-repka.jpg" TargetMode="External"/><Relationship Id="rId10" Type="http://schemas.openxmlformats.org/officeDocument/2006/relationships/hyperlink" Target="http://ayzdorov.ru/images/Lechenie/kartoshka-varenii.jpg" TargetMode="External"/><Relationship Id="rId4" Type="http://schemas.openxmlformats.org/officeDocument/2006/relationships/hyperlink" Target="http://veslo.org/images/stories/Novyny/17_10_05/06_09/s14.jpg" TargetMode="External"/><Relationship Id="rId9" Type="http://schemas.openxmlformats.org/officeDocument/2006/relationships/hyperlink" Target="http://kavoman.com.ua/system/files/4-21.jpg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bftour.ru/images/import/news/bce153f2c1ac5d099a184a620921d223.jpg" TargetMode="External"/><Relationship Id="rId3" Type="http://schemas.openxmlformats.org/officeDocument/2006/relationships/hyperlink" Target="http://go1.imgsmail.ru/imgpreview?key=292fb6cfa7b50f4c&amp;mb=imgdb_preview_1860" TargetMode="External"/><Relationship Id="rId7" Type="http://schemas.openxmlformats.org/officeDocument/2006/relationships/hyperlink" Target="http://stat18.privet.ru/lr/0a23ec41158f879e3612c90feab46ca6" TargetMode="External"/><Relationship Id="rId2" Type="http://schemas.openxmlformats.org/officeDocument/2006/relationships/hyperlink" Target="http://go1.imgsmail.ru/imgpreview?key=470f57a9cc063062&amp;mb=imgdb_preview_96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o4.imgsmail.ru/imgpreview?key=3a17a051fbe3d329&amp;mb=imgdb_preview_1312" TargetMode="External"/><Relationship Id="rId5" Type="http://schemas.openxmlformats.org/officeDocument/2006/relationships/hyperlink" Target="http://upload.wikimedia.org/wikipedia/commons/thumb/7/7f/Larus_argentatus_ad.jpg/300px-Larus_argentatus_ad.jpg" TargetMode="External"/><Relationship Id="rId4" Type="http://schemas.openxmlformats.org/officeDocument/2006/relationships/hyperlink" Target="http://polzavred.ru/wp-content/uploads/polza-tykvy.jpg" TargetMode="External"/><Relationship Id="rId9" Type="http://schemas.openxmlformats.org/officeDocument/2006/relationships/hyperlink" Target="http://defectus.ru/_ph/5/2/255293645.jpg?1408978687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uth-vrn.ru/images/articles/bober.jpg" TargetMode="External"/><Relationship Id="rId3" Type="http://schemas.openxmlformats.org/officeDocument/2006/relationships/hyperlink" Target="http://api.ning.com/files/fjndKPwt3WTvqVfC8Gm50SSoTriYT8gWUjZvlRsRJxiLcyoYC6YfkS3XXF1ZLSE5O4sfml2L6h4n2dNf6u6x5w5PQQ8uOuCT/2111.jpeg?width=393" TargetMode="External"/><Relationship Id="rId7" Type="http://schemas.openxmlformats.org/officeDocument/2006/relationships/hyperlink" Target="http://www.b-tal.ru/netcat_files/userfiles/olen.jpg" TargetMode="External"/><Relationship Id="rId12" Type="http://schemas.openxmlformats.org/officeDocument/2006/relationships/hyperlink" Target="http://pics.top.rbc.ru/top_pics/uniora/58/1177512188_0558.250x200.jpeg" TargetMode="External"/><Relationship Id="rId2" Type="http://schemas.openxmlformats.org/officeDocument/2006/relationships/hyperlink" Target="http://www.dekatop.com/wp-content/uploads/2011/07/sueverie_0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ntent.foto.mail.ru/mail/lena_pechtereva/_answers/i-1027.jpg" TargetMode="External"/><Relationship Id="rId11" Type="http://schemas.openxmlformats.org/officeDocument/2006/relationships/hyperlink" Target="http://groh.ru/kolsk01/kolsky29.jpg" TargetMode="External"/><Relationship Id="rId5" Type="http://schemas.openxmlformats.org/officeDocument/2006/relationships/hyperlink" Target="http://bigcats.ru/newsfiles/images/271109le/1.jpg" TargetMode="External"/><Relationship Id="rId10" Type="http://schemas.openxmlformats.org/officeDocument/2006/relationships/hyperlink" Target="http://zoofayna.ru/wp-content/uploads/2011/08/verblyud.jpg" TargetMode="External"/><Relationship Id="rId4" Type="http://schemas.openxmlformats.org/officeDocument/2006/relationships/hyperlink" Target="http://our-pets.ucoz.ru/pig/10.jpg" TargetMode="External"/><Relationship Id="rId9" Type="http://schemas.openxmlformats.org/officeDocument/2006/relationships/hyperlink" Target="http://animalwild.net/uploads/posts/2011-08/1314260877_22.jpg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http.www.fanka.ru/foto/foto/petuh/petuh02.jpg" TargetMode="External"/><Relationship Id="rId3" Type="http://schemas.openxmlformats.org/officeDocument/2006/relationships/hyperlink" Target="http://photo-sborka.ru/images/photos/photo-sborka.ru_0/0/2/photo-sborka.ru_2592_preview_AEC.jpg" TargetMode="External"/><Relationship Id="rId7" Type="http://schemas.openxmlformats.org/officeDocument/2006/relationships/hyperlink" Target="http://www.nanonewsnet.ru/files/users/u282/2010/svinya_0.jpg" TargetMode="External"/><Relationship Id="rId2" Type="http://schemas.openxmlformats.org/officeDocument/2006/relationships/hyperlink" Target="http://creative.allmedia.ru/arc/300x225/photo_51909_%7b661980F2-780A-47EB-830E-CFB84AE57AB7%7d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ermer02.ru/uploads/posts/2013-08/thumbs/1376283495_russkaya-belaya-66.jpg" TargetMode="External"/><Relationship Id="rId5" Type="http://schemas.openxmlformats.org/officeDocument/2006/relationships/hyperlink" Target="http://paranormal.org.ru/images/12438021631" TargetMode="External"/><Relationship Id="rId10" Type="http://schemas.openxmlformats.org/officeDocument/2006/relationships/hyperlink" Target="http://www.segodnya.ua/img/article/2983/44_main.jpg" TargetMode="External"/><Relationship Id="rId4" Type="http://schemas.openxmlformats.org/officeDocument/2006/relationships/hyperlink" Target="http://www.kleo.ru/encyclopedia/cat/elit/elit_b.jpg" TargetMode="External"/><Relationship Id="rId9" Type="http://schemas.openxmlformats.org/officeDocument/2006/relationships/hyperlink" Target="http://static.vmurmanske.ru/serverdata/news_info/2009/07/13/361931/imgFull.jpg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zoofoodpro.ru/wp-content/uploads/2014/06/zimujushhie-pticy.jpg" TargetMode="External"/><Relationship Id="rId3" Type="http://schemas.openxmlformats.org/officeDocument/2006/relationships/hyperlink" Target="http://salsknews.ru/images/stories/desember_2011/skvorec.jpg" TargetMode="External"/><Relationship Id="rId7" Type="http://schemas.openxmlformats.org/officeDocument/2006/relationships/hyperlink" Target="http://rezonans.volyn.net/_nw/5/24921478.jpg" TargetMode="External"/><Relationship Id="rId2" Type="http://schemas.openxmlformats.org/officeDocument/2006/relationships/hyperlink" Target="http://symbolsbook.ru/images/G/Goos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1122.vk.me/g1274307/a_6c988731.jpg" TargetMode="External"/><Relationship Id="rId5" Type="http://schemas.openxmlformats.org/officeDocument/2006/relationships/hyperlink" Target="http://www.uralweb.ru/forums/attaches/19/26/th_26e29c4850015a1aa98bef01e25aec01.gif" TargetMode="External"/><Relationship Id="rId10" Type="http://schemas.openxmlformats.org/officeDocument/2006/relationships/hyperlink" Target="http://stat1.dvn.ru/pm/0a1580170b062307d63688d3317b9212" TargetMode="External"/><Relationship Id="rId4" Type="http://schemas.openxmlformats.org/officeDocument/2006/relationships/hyperlink" Target="http://zoo.rin.ru/images/arts/img_8518_m.jpg" TargetMode="External"/><Relationship Id="rId9" Type="http://schemas.openxmlformats.org/officeDocument/2006/relationships/hyperlink" Target="http://melochi-jizni.ru/img_zodiak/maya-sov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428728" y="1500174"/>
            <a:ext cx="6072230" cy="78581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Муниципальное </a:t>
            </a:r>
            <a:r>
              <a:rPr lang="ru-RU" sz="1800" dirty="0"/>
              <a:t>бюджетное общеобразовательное учреждение «Средняя общеобразовательная школа №2 р.п. Самойловка Самойловского района Саратовской </a:t>
            </a:r>
            <a:r>
              <a:rPr lang="ru-RU" sz="1800" dirty="0" smtClean="0"/>
              <a:t>области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071678"/>
            <a:ext cx="7143800" cy="3567122"/>
          </a:xfrm>
        </p:spPr>
        <p:txBody>
          <a:bodyPr>
            <a:normAutofit fontScale="550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ru-RU" sz="5100" dirty="0" smtClean="0">
                <a:solidFill>
                  <a:schemeClr val="tx1"/>
                </a:solidFill>
              </a:rPr>
              <a:t>Конкурсная программа </a:t>
            </a:r>
          </a:p>
          <a:p>
            <a:endParaRPr lang="en-US" sz="4800" dirty="0" smtClean="0">
              <a:solidFill>
                <a:schemeClr val="tx1"/>
              </a:solidFill>
            </a:endParaRPr>
          </a:p>
          <a:p>
            <a:r>
              <a:rPr lang="ru-RU" sz="7700" dirty="0" smtClean="0">
                <a:solidFill>
                  <a:srgbClr val="FF00FF"/>
                </a:solidFill>
              </a:rPr>
              <a:t>«Отгадай загадку»</a:t>
            </a:r>
            <a:endParaRPr lang="en-US" sz="7700" dirty="0" smtClean="0">
              <a:solidFill>
                <a:srgbClr val="FF00FF"/>
              </a:solidFill>
            </a:endParaRPr>
          </a:p>
          <a:p>
            <a:r>
              <a:rPr lang="en-US" sz="4800" dirty="0" smtClean="0">
                <a:solidFill>
                  <a:schemeClr val="tx1"/>
                </a:solidFill>
              </a:rPr>
              <a:t>                 </a:t>
            </a:r>
            <a:r>
              <a:rPr lang="ru-RU" sz="4800" dirty="0" smtClean="0">
                <a:solidFill>
                  <a:schemeClr val="tx1"/>
                </a:solidFill>
              </a:rPr>
              <a:t>                    </a:t>
            </a:r>
            <a:r>
              <a:rPr lang="en-US" sz="4800" dirty="0" smtClean="0">
                <a:solidFill>
                  <a:schemeClr val="tx1"/>
                </a:solidFill>
              </a:rPr>
              <a:t>    </a:t>
            </a:r>
            <a:r>
              <a:rPr lang="ru-RU" sz="4800" dirty="0" smtClean="0">
                <a:solidFill>
                  <a:schemeClr val="tx1"/>
                </a:solidFill>
              </a:rPr>
              <a:t>          </a:t>
            </a:r>
            <a:r>
              <a:rPr lang="ru-RU" sz="3800" dirty="0" smtClean="0">
                <a:solidFill>
                  <a:schemeClr val="tx1"/>
                </a:solidFill>
              </a:rPr>
              <a:t>Автор:</a:t>
            </a:r>
            <a:endParaRPr lang="en-US" sz="3800" dirty="0" smtClean="0">
              <a:solidFill>
                <a:schemeClr val="tx1"/>
              </a:solidFill>
            </a:endParaRPr>
          </a:p>
          <a:p>
            <a:pPr algn="r"/>
            <a:r>
              <a:rPr lang="en-US" sz="3800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ru-RU" sz="3800" dirty="0" smtClean="0">
                <a:solidFill>
                  <a:schemeClr val="tx1"/>
                </a:solidFill>
              </a:rPr>
              <a:t>воспитатель ГПД</a:t>
            </a:r>
            <a:r>
              <a:rPr lang="en-US" sz="3800" dirty="0" smtClean="0">
                <a:solidFill>
                  <a:schemeClr val="tx1"/>
                </a:solidFill>
              </a:rPr>
              <a:t>                                          </a:t>
            </a:r>
            <a:r>
              <a:rPr lang="ru-RU" sz="3800" dirty="0" smtClean="0">
                <a:solidFill>
                  <a:schemeClr val="tx1"/>
                </a:solidFill>
              </a:rPr>
              <a:t>  Полковниченко З.В.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>Самойловка, 2014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5"/>
            <a:ext cx="4572032" cy="2428891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Солнца  ласкового друг -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Бархатистый сочный фрукт.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Знаю, ты на юге рос,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Золотистый …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571876"/>
            <a:ext cx="4714908" cy="2357454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сочный сладкий фрукт -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Экзотический продукт.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жарких странах папуасы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Собирали …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1857364"/>
            <a:ext cx="1785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абрикос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5143512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ананасы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ap.mplaza.ru/parser/images/de4363a4dd73ee2c2647026d6750cf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8604"/>
            <a:ext cx="2993220" cy="24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img1.liveinternet.ru/images/attach/c/0/53/77/53077566_img_7120701_290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214686"/>
            <a:ext cx="2103886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571792"/>
            <a:ext cx="5815026" cy="2571792"/>
          </a:xfrm>
        </p:spPr>
        <p:txBody>
          <a:bodyPr>
            <a:normAutofit/>
          </a:bodyPr>
          <a:lstStyle/>
          <a:p>
            <a:pPr algn="l"/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357158" y="571480"/>
            <a:ext cx="5000660" cy="3429024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Африканский берег дальний –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Родина высокой пальмы.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на пальме той растёт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Золотистый длинный плод.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Шимпанзе и обезьяны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Любят сладкие …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585925" flipV="1">
            <a:off x="1674658" y="-2502804"/>
            <a:ext cx="19105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3214686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бананы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poxe.ru/uploads/posts/2010-09/1285846306_001.jpg"/>
          <p:cNvPicPr>
            <a:picLocks noChangeAspect="1" noChangeArrowheads="1"/>
          </p:cNvPicPr>
          <p:nvPr/>
        </p:nvPicPr>
        <p:blipFill>
          <a:blip r:embed="rId2" cstate="print"/>
          <a:srcRect l="3333" t="5000" r="6666" b="8333"/>
          <a:stretch>
            <a:fillRect/>
          </a:stretch>
        </p:blipFill>
        <p:spPr bwMode="auto">
          <a:xfrm>
            <a:off x="5643570" y="714356"/>
            <a:ext cx="3215070" cy="3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4643446"/>
            <a:ext cx="4643470" cy="181588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деревьях меж листами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Висят птицы вверх ногами.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071802" y="5581564"/>
            <a:ext cx="192882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груши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://veslo.org/images/stories/Novyny/17_10_05/06_09/s14.jpg"/>
          <p:cNvPicPr>
            <a:picLocks noChangeAspect="1" noChangeArrowheads="1"/>
          </p:cNvPicPr>
          <p:nvPr/>
        </p:nvPicPr>
        <p:blipFill>
          <a:blip r:embed="rId3" cstate="print"/>
          <a:srcRect l="5300" t="28302" b="2712"/>
          <a:stretch>
            <a:fillRect/>
          </a:stretch>
        </p:blipFill>
        <p:spPr bwMode="auto">
          <a:xfrm>
            <a:off x="6000760" y="4286256"/>
            <a:ext cx="2111014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5"/>
            <a:ext cx="3429024" cy="2286015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Черная мышка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Сидит в домишке.</a:t>
            </a:r>
            <a:br>
              <a:rPr lang="ru-RU" sz="2800" dirty="0" smtClean="0"/>
            </a:br>
            <a:r>
              <a:rPr lang="ru-RU" sz="2800" dirty="0" smtClean="0"/>
              <a:t>Ушки зелены,</a:t>
            </a:r>
            <a:br>
              <a:rPr lang="ru-RU" sz="2800" dirty="0" smtClean="0"/>
            </a:br>
            <a:r>
              <a:rPr lang="ru-RU" sz="2800" dirty="0" smtClean="0"/>
              <a:t>Торчат из земли.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142852"/>
            <a:ext cx="3714776" cy="1500198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счёту одёжек,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все без застёжек.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857497"/>
            <a:ext cx="3143272" cy="138499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Красна,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землю вросла.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214554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редька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1142984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капуста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429124" y="3678565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морковь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detstvovmeste.ru/012012/data_3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2322577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http://supercook.ru/images-bluda-0/zz102-salad-8-16-x-1.jpg"/>
          <p:cNvPicPr>
            <a:picLocks noChangeAspect="1" noChangeArrowheads="1"/>
          </p:cNvPicPr>
          <p:nvPr/>
        </p:nvPicPr>
        <p:blipFill>
          <a:blip r:embed="rId3" cstate="print"/>
          <a:srcRect l="9375" t="4399" r="9999" b="3225"/>
          <a:stretch>
            <a:fillRect/>
          </a:stretch>
        </p:blipFill>
        <p:spPr bwMode="auto">
          <a:xfrm>
            <a:off x="6429388" y="1785926"/>
            <a:ext cx="2358860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6" name="Picture 10" descr="http://wkus-no.ru/sites/default/files/imagecache/Scale-400X400/nodeimage/carrotm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429132"/>
            <a:ext cx="2658458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3571900" cy="1928826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Мальчики живут </a:t>
            </a:r>
            <a:br>
              <a:rPr lang="ru-RU" sz="2800" dirty="0" smtClean="0"/>
            </a:br>
            <a:r>
              <a:rPr lang="ru-RU" sz="2800" dirty="0" smtClean="0"/>
              <a:t>в зелёных чуланчиках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143380"/>
            <a:ext cx="3571900" cy="1428760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виду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красный,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Раскусишь – белый.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214818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2000240"/>
            <a:ext cx="14287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горох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1" y="5000636"/>
            <a:ext cx="15716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редис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072074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sibmama.ru/images/6109/0217864956cdef50ca545d0aff32df0e77ab1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00042"/>
            <a:ext cx="3280320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 descr="http://udachniseazon.ru/wp-content/uploads/2012/05/red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643314"/>
            <a:ext cx="3518095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3500462" cy="1857387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Кругла да гладка,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Откусишь – сладка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500438"/>
            <a:ext cx="3643338" cy="2643206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Кругла, а не месяц.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Желта, а не масло.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Сладка, а не сахар.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хвостом, а не мышь.</a:t>
            </a:r>
          </a:p>
          <a:p>
            <a:pPr algn="l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7" y="1714488"/>
            <a:ext cx="150019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репа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929454" y="5458263"/>
            <a:ext cx="164307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дыня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900igr.net/datai/biologija/Repa/0006-001-Pudovaja-rep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85728"/>
            <a:ext cx="2412000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 descr="http://img0.liveinternet.ru/images/attach/c/2/72/872/72872225_thumbs_4a82b2ae5b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876"/>
            <a:ext cx="2993615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3214710" cy="1571636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Маленький Иван,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Костяной кафтан.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714752"/>
            <a:ext cx="4214842" cy="2428892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Сочный, сахарный на вкус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Спит на бахче  карапуз,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Греет круглые бока -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созрел ещё пока.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4714876" y="10720476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500174"/>
            <a:ext cx="157163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орех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1506" name="Picture 2" descr="http://www.healthstream.ru/images/grorehi.jpg"/>
          <p:cNvPicPr>
            <a:picLocks noChangeAspect="1" noChangeArrowheads="1"/>
          </p:cNvPicPr>
          <p:nvPr/>
        </p:nvPicPr>
        <p:blipFill>
          <a:blip r:embed="rId2" cstate="print"/>
          <a:srcRect l="4500" t="6000" r="3999" b="13000"/>
          <a:stretch>
            <a:fillRect/>
          </a:stretch>
        </p:blipFill>
        <p:spPr bwMode="auto">
          <a:xfrm>
            <a:off x="4929190" y="357166"/>
            <a:ext cx="3212658" cy="28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kavoman.com.ua/system/files/4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2955960" cy="30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388" y="5429265"/>
            <a:ext cx="2071702" cy="95410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арбуз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3786182" y="3500438"/>
            <a:ext cx="5072098" cy="2714644"/>
          </a:xfrm>
          <a:solidFill>
            <a:schemeClr val="bg2"/>
          </a:solidFill>
          <a:ln w="28575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Было зелёное платье атласное.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Нет, не понравилось,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Выбрала красное.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Но надоело также и это –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Платье надела синего цвета.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5143536" cy="2000264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 с кулачок, красный бочок,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Потрогаешь -  гладко,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откусишь -  сладко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Picture 6" descr="http://girlsfood.ru/pics/attached/1739_1.jpg"/>
          <p:cNvPicPr>
            <a:picLocks noChangeAspect="1" noChangeArrowheads="1"/>
          </p:cNvPicPr>
          <p:nvPr/>
        </p:nvPicPr>
        <p:blipFill>
          <a:blip r:embed="rId2" cstate="print"/>
          <a:srcRect l="6429" t="24000" r="5714" b="14499"/>
          <a:stretch>
            <a:fillRect/>
          </a:stretch>
        </p:blipFill>
        <p:spPr bwMode="auto">
          <a:xfrm>
            <a:off x="6143636" y="285728"/>
            <a:ext cx="252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4" name="Picture 2" descr="http://sadovody.com/uploads/posts/1285360257_sliva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3048000" cy="2095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29059" y="1785926"/>
            <a:ext cx="171451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(яблоко)</a:t>
            </a:r>
            <a:endParaRPr lang="ru-RU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7000892" y="5703832"/>
            <a:ext cx="171451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(слива)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4643438" y="4857760"/>
            <a:ext cx="3643338" cy="1571636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Лежит меж грядок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Зелен и сладок.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214290"/>
            <a:ext cx="3857652" cy="4214842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Зоркий глаз –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Богатырь Тарас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В подземелье ушел,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Десять братьев нашел.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Посмотри-ка,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Посмотри,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Каковы богатыри!</a:t>
            </a:r>
          </a:p>
          <a:p>
            <a:endParaRPr lang="ru-RU" dirty="0"/>
          </a:p>
        </p:txBody>
      </p:sp>
      <p:pic>
        <p:nvPicPr>
          <p:cNvPr id="52226" name="Picture 2" descr="http://ayzdorov.ru/images/Lechenie/kartoshka-varen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241691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 descr="http://www.effektivnoe-pohudenie.com/images/posts/ogyr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57562"/>
            <a:ext cx="2916000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357950" y="5857892"/>
            <a:ext cx="185738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(огурец)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3714752"/>
            <a:ext cx="207170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картофель</a:t>
            </a:r>
            <a:r>
              <a:rPr lang="en-US" b="1" dirty="0" smtClean="0"/>
              <a:t>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3886200" cy="4214842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</a:rPr>
              <a:t>На троне 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В зеленой короне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Царь сидит на припёке,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И лоснятся от важности красные щеки.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Ветер поднялся,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Трон зашатался,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Царь удивился,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С трона свалился.</a:t>
            </a:r>
            <a:br>
              <a:rPr lang="ru-RU" sz="2800" dirty="0" smtClean="0">
                <a:latin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357562"/>
            <a:ext cx="3857652" cy="3143272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</a:rPr>
              <a:t>Золотая голова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</a:rPr>
              <a:t>Велика, тяжела.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</a:rPr>
              <a:t>Золотая голова отдохнуть прилегла.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</a:rPr>
              <a:t>Голова велика,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</a:rPr>
              <a:t>Только шея тонка</a:t>
            </a:r>
            <a:r>
              <a:rPr lang="ru-RU" sz="3000" dirty="0" smtClean="0"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929066"/>
            <a:ext cx="242889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(помидор)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7143768" y="6015192"/>
            <a:ext cx="164307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(тыква)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edimsovkusom.com/sites/edimsovkusom/files/images/stories/02_05_1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72008"/>
            <a:ext cx="2579755" cy="21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polzavred.ru/wp-content/uploads/polza-tyk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28"/>
            <a:ext cx="288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285992"/>
            <a:ext cx="5214974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Загадки на тему «Животные и птицы»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1"/>
            <a:ext cx="7772400" cy="3857653"/>
          </a:xfrm>
        </p:spPr>
        <p:txBody>
          <a:bodyPr/>
          <a:lstStyle/>
          <a:p>
            <a:r>
              <a:rPr lang="ru-RU" dirty="0" smtClean="0"/>
              <a:t>Загадки на тему</a:t>
            </a:r>
            <a:br>
              <a:rPr lang="ru-RU" dirty="0" smtClean="0"/>
            </a:br>
            <a:r>
              <a:rPr lang="ru-RU" dirty="0" smtClean="0"/>
              <a:t>«Фрукты, овощи, ягоды»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4500594" cy="2357454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Над морской волной летает,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Моря шум унять мечтает,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 волну садится.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 это за птица?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00438"/>
            <a:ext cx="4000528" cy="264320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спине я дом ношу,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гостей не приглашу.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костяном моем дому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только одному.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071678"/>
            <a:ext cx="1909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чайка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572140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черепаха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upload.wikimedia.org/wikipedia/commons/thumb/7/7f/Larus_argentatus_ad.jpg/300px-Larus_argentatus_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11" y="357166"/>
            <a:ext cx="2689655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http://www.zoomagazin.info/images/aa226728ff41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429000"/>
            <a:ext cx="3120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4357718" cy="2786081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рога, но не бодается.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Зубы есть, но не кусается.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Домик носит на себе,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живет она в воде.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429000"/>
            <a:ext cx="4643470" cy="285752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день рыбак в воде стоял,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Мешок рыбёшкой набивал.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Закончив лов, забрал улов,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Поднялся ввысь — и был таков.</a:t>
            </a:r>
          </a:p>
          <a:p>
            <a:pPr algn="l"/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1857356" y="2212009"/>
            <a:ext cx="2428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улитка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428860" y="559379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пеликан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4" name="Picture 2" descr="http://stat18.privet.ru/lr/0a23ec41158f879e3612c90feab46ca6"/>
          <p:cNvPicPr>
            <a:picLocks noChangeAspect="1" noChangeArrowheads="1"/>
          </p:cNvPicPr>
          <p:nvPr/>
        </p:nvPicPr>
        <p:blipFill>
          <a:blip r:embed="rId2" cstate="print"/>
          <a:srcRect l="15000" t="11388" r="18076" b="17028"/>
          <a:stretch>
            <a:fillRect/>
          </a:stretch>
        </p:blipFill>
        <p:spPr bwMode="auto">
          <a:xfrm>
            <a:off x="5286380" y="357166"/>
            <a:ext cx="3464181" cy="26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 descr="http://www.ebftour.ru/images/import/news/bce153f2c1ac5d099a184a620921d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00438"/>
            <a:ext cx="3537813" cy="24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8433" grpId="0"/>
      <p:bldP spid="184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4429156" cy="2214577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везти на нем поклажу?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Подойду. Его поглажу.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 повесил носик,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Мой упрямец...      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429000"/>
            <a:ext cx="4071966" cy="214314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Прилетают к нам зимой,</a:t>
            </a:r>
          </a:p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не нужен летний зной.</a:t>
            </a:r>
          </a:p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Грудка ярче, чем заря,</a:t>
            </a:r>
          </a:p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красавца...</a:t>
            </a:r>
          </a:p>
          <a:p>
            <a:pPr algn="l"/>
            <a:endParaRPr lang="ru-RU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 descr="http://s51.radikal.ru/i133/0812/5e/49c771ac1cb4.jpg"/>
          <p:cNvPicPr>
            <a:picLocks noChangeAspect="1" noChangeArrowheads="1"/>
          </p:cNvPicPr>
          <p:nvPr/>
        </p:nvPicPr>
        <p:blipFill>
          <a:blip r:embed="rId2" cstate="print"/>
          <a:srcRect l="18750" t="17578" r="13281" b="16796"/>
          <a:stretch>
            <a:fillRect/>
          </a:stretch>
        </p:blipFill>
        <p:spPr bwMode="auto">
          <a:xfrm>
            <a:off x="5357818" y="3500438"/>
            <a:ext cx="2639998" cy="27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928926" y="1621102"/>
            <a:ext cx="1928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ослик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643174" y="4926965"/>
            <a:ext cx="21431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снегиря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defectus.ru/_ph/5/2/255293645.jpg?1408978687"/>
          <p:cNvPicPr>
            <a:picLocks noChangeAspect="1" noChangeArrowheads="1"/>
          </p:cNvPicPr>
          <p:nvPr/>
        </p:nvPicPr>
        <p:blipFill>
          <a:blip r:embed="rId3" cstate="print"/>
          <a:srcRect l="6976" t="9274" b="28000"/>
          <a:stretch>
            <a:fillRect/>
          </a:stretch>
        </p:blipFill>
        <p:spPr bwMode="auto">
          <a:xfrm>
            <a:off x="5643570" y="214290"/>
            <a:ext cx="2706150" cy="25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7409" grpId="0"/>
      <p:bldP spid="174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4457704" cy="1357322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Стрекотунья, белобока,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Наша сплетница...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143248"/>
            <a:ext cx="4500594" cy="321471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Ниле водится тот зверь,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его слезам не верь,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не верь, что он хороший,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любит есть одни калоши. 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00430" y="1073746"/>
            <a:ext cx="1500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сорока.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573732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(крокодил)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dekatop.com/wp-content/uploads/2011/07/sueverie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66"/>
            <a:ext cx="2762250" cy="265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http://api.ning.com/files/fjndKPwt3WTvqVfC8Gm50SSoTriYT8gWUjZvlRsRJxiLcyoYC6YfkS3XXF1ZLSE5O4sfml2L6h4n2dNf6u6x5w5PQQ8uOuCT/2111.jpeg?width=3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643314"/>
            <a:ext cx="3209293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6385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5"/>
            <a:ext cx="4500594" cy="2571767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Летом ходит без дороги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Возле сосен и берез,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 зимой он спит в берлоге,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От мороза прячет нос.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4500594" cy="2571768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деревьями, кустами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Промелькнуло, будто пламя.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Промелькнуло, пробежало...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ни дыма, ни пожара.</a:t>
            </a:r>
          </a:p>
        </p:txBody>
      </p:sp>
      <p:pic>
        <p:nvPicPr>
          <p:cNvPr id="4" name="Picture 2" descr="http://wallspaper.ru/uploads/gallery/thumb/12/1234276903_fox105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429000"/>
            <a:ext cx="2857520" cy="300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tourism.gipoteza.net/default/articles_0/4400/main_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290"/>
            <a:ext cx="2777142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7356" y="228599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медведь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5572140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лиса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3857652" cy="192882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Серовато, зубовато,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полю рыщет,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Телят, ягнят ищет.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1857420" y="2285992"/>
            <a:ext cx="214314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4034273"/>
            <a:ext cx="4286280" cy="19851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море не купаются,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нет у них щетинки,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 же называются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– морские…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1643051"/>
            <a:ext cx="12858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волк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2928926" y="5286387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свинки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picsdesktop.net/Wild/320x240/PicsDesktop.net_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03"/>
            <a:ext cx="3407999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http://our-pets.ucoz.ru/pig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3810000" cy="223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265" grpId="0" animBg="1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1"/>
            <a:ext cx="5286412" cy="2571769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он в клетке, то приятен,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шкуре много черных пятен.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хищный зверь, хотя немножко,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лев и тигр, похож на кошку.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2928934"/>
            <a:ext cx="3286148" cy="1500198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l"/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коняшки -</a:t>
            </a:r>
          </a:p>
          <a:p>
            <a:pPr algn="l"/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всех тельняшки.</a:t>
            </a:r>
          </a:p>
          <a:p>
            <a:pPr algn="l"/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/>
              <a:t> </a:t>
            </a:r>
          </a:p>
          <a:p>
            <a:pPr algn="l"/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5281992"/>
            <a:ext cx="514353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на своей голове лес носит?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2214554"/>
            <a:ext cx="2143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(леопард)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364331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зебры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H="1" flipV="1">
            <a:off x="2571736" y="5630086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(олень)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go2.imgsmail.ru/imgpreview?key=ca73ae690392ced&amp;mb=imgdb_preview_1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290"/>
            <a:ext cx="2813737" cy="18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://content.foto.mail.ru/mail/lena_pechtereva/_answers/i-1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00372"/>
            <a:ext cx="3108367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8" name="Picture 6" descr="http://www.b-tal.ru/netcat_files/userfiles/ol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500570"/>
            <a:ext cx="310515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0241" grpId="0" animBg="1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7"/>
            <a:ext cx="4000528" cy="2357453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Трав копытами касаясь,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Ходит по лесу красавец,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Ходит смело и легко,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Рога раскинув широко.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4071966" cy="2071702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Водяные мастера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Строят дом без топора.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из хвороста и тины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плотину.</a:t>
            </a:r>
          </a:p>
          <a:p>
            <a:pPr algn="l"/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images.newsukraine.com.ua/news/2011/8/28/na-territoriyu-moskovskoj-bolnicy-zashel-los/real/01_na-territoriyu-moskovskoj-bolnicy-zashel-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290"/>
            <a:ext cx="2742856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28927" y="2143116"/>
            <a:ext cx="1428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лось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5214950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бобры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south-vrn.ru/images/articles/bober.jpg"/>
          <p:cNvPicPr>
            <a:picLocks noChangeAspect="1" noChangeArrowheads="1"/>
          </p:cNvPicPr>
          <p:nvPr/>
        </p:nvPicPr>
        <p:blipFill>
          <a:blip r:embed="rId3" cstate="print"/>
          <a:srcRect l="5625" r="6249"/>
          <a:stretch>
            <a:fillRect/>
          </a:stretch>
        </p:blipFill>
        <p:spPr bwMode="auto">
          <a:xfrm>
            <a:off x="5214942" y="3500438"/>
            <a:ext cx="3357586" cy="245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3143272" cy="2071702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Сделал дыру,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Вырыл нору,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Солнце сияет,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 он и не знает.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5000660" cy="214314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ходит, голову задрав,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потому, что важный граф,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потому, что гордый нрав,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потому, что он ...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5380309"/>
            <a:ext cx="500066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Зверь я горбатый,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нравлюсь ребятам.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grizunov-net.ru/wp-content/uploads/2012/09/%D0%9A%D1%80%D0%BE%D1%82%D1%8B-%D0%BD%D0%B0-%D0%B4%D0%B0%D1%87%D0%BD%D0%BE%D0%BC-%D1%83%D1%87%D0%B0%D1%81%D1%82%D0%BA%D0%B5-300x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42852"/>
            <a:ext cx="2571425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14546" y="1857364"/>
            <a:ext cx="13573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крот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72008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(жираф)</a:t>
            </a:r>
            <a:endParaRPr lang="ru-RU" sz="2800" b="1" i="1" dirty="0"/>
          </a:p>
        </p:txBody>
      </p:sp>
      <p:sp>
        <p:nvSpPr>
          <p:cNvPr id="8" name="Прямоугольник 7"/>
          <p:cNvSpPr/>
          <p:nvPr/>
        </p:nvSpPr>
        <p:spPr>
          <a:xfrm rot="10800000" flipH="1" flipV="1">
            <a:off x="3428992" y="613813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верблюд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animalwild.net/uploads/posts/2011-08/1314260877_22.jpg"/>
          <p:cNvPicPr>
            <a:picLocks noChangeAspect="1" noChangeArrowheads="1"/>
          </p:cNvPicPr>
          <p:nvPr/>
        </p:nvPicPr>
        <p:blipFill>
          <a:blip r:embed="rId3" cstate="print"/>
          <a:srcRect t="3125" b="3124"/>
          <a:stretch>
            <a:fillRect/>
          </a:stretch>
        </p:blipFill>
        <p:spPr bwMode="auto">
          <a:xfrm>
            <a:off x="6643702" y="428604"/>
            <a:ext cx="2073579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http://zoofayna.ru/wp-content/uploads/2011/08/verblyu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786190"/>
            <a:ext cx="2857500" cy="2771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8193" grpId="0" animBg="1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4429156" cy="228601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реке плывет бревно.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Ох и злющее оно!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Тем, кто в речку угодил,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Нос откусит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357430"/>
            <a:ext cx="1500198" cy="22860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4485210"/>
            <a:ext cx="428628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горам, по долам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 шуба да кафтан.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928802"/>
            <a:ext cx="2286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(крокодил)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2857488" y="5286388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(баран)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groh.ru/kolsk01/kolsky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643314"/>
            <a:ext cx="3239999" cy="25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http://api.ning.com/files/fjndKPwt3WTvqVfC8Gm50SSoTriYT8gWUjZvlRsRJxiLcyoYC6YfkS3XXF1ZLSE5O4sfml2L6h4n2dNf6u6x5w5PQQ8uOuCT/2111.jpeg?width=3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85728"/>
            <a:ext cx="3164092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69" grpId="0" animBg="1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3643338" cy="2500329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/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Эту ягодку лесную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в ладошку наберу -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Ароматную такую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попробовать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хочу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071810"/>
            <a:ext cx="4286280" cy="3571900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странную малинку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 принесла в корзинке?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Цветом чёрная  она,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Вкусом кислая слегка.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Называют её дикой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колючей…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 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143116"/>
            <a:ext cx="207170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земляника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715140" y="6072206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ежевикой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ayzdorov.ru/images/Travi/zemlya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2628000" cy="26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2" name="Picture 4" descr="http://zdoroviymir.com/images/articles/bc601c18b7632c7ee628859560320aa5/egev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643314"/>
            <a:ext cx="2971432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3571900" cy="178595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Сама пестрая,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Ест зеленое,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Дает белое.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2643182"/>
            <a:ext cx="4500594" cy="1500198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ни в жару, ни в стужу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снимает шубу. </a:t>
            </a:r>
          </a:p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4857760"/>
            <a:ext cx="4572032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Посреди двора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Стоит копна: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Спереди - вилы,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Сзади – метла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357298"/>
            <a:ext cx="2286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(корова)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858015" y="3214686"/>
            <a:ext cx="1928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овца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баран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6072207"/>
            <a:ext cx="1857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(корова)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/>
          </a:p>
        </p:txBody>
      </p:sp>
      <p:pic>
        <p:nvPicPr>
          <p:cNvPr id="14338" name="Picture 2" descr="http://creative.allmedia.ru/arc/300x225/photo_51909_%7B661980F2-780A-47EB-830E-CFB84AE57AB7%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290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http://pics.top.rbc.ru/top_pics/uniora/58/1177512188_0558.250x2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429132"/>
            <a:ext cx="2610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http://groh.ru/kolsk01/kolsky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2654999" cy="21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145" grpId="0" animBg="1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4214842" cy="2357454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Заворчал живой замок,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 у двери поперек.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Две медали на груди.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Лучше в дом не заходи!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57496"/>
            <a:ext cx="4286280" cy="228601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Мордочка усатая,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Шубка полосатая,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 умывается,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водой не знает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ся.</a:t>
            </a:r>
          </a:p>
          <a:p>
            <a:pPr algn="l"/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5273165"/>
            <a:ext cx="4214842" cy="1123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 шарик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лавкой шарит.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1857364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4643446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3214678" y="5929330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photo-sborka.ru/images/photos/photo-sborka.ru_0/0/2/photo-sborka.ru_2592_preview_A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14290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http://www.kleo.ru/encyclopedia/cat/elit/elit_b.jpg"/>
          <p:cNvPicPr>
            <a:picLocks noChangeAspect="1" noChangeArrowheads="1"/>
          </p:cNvPicPr>
          <p:nvPr/>
        </p:nvPicPr>
        <p:blipFill>
          <a:blip r:embed="rId3" cstate="print"/>
          <a:srcRect t="17500" b="14999"/>
          <a:stretch>
            <a:fillRect/>
          </a:stretch>
        </p:blipFill>
        <p:spPr bwMode="auto">
          <a:xfrm>
            <a:off x="5500694" y="2428868"/>
            <a:ext cx="291465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4" name="Picture 8" descr="http://paranormal.org.ru/images/124380216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572008"/>
            <a:ext cx="2832000" cy="21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121" grpId="0" animBg="1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4286280" cy="1214445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кого рога длинней хвоста?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786058"/>
            <a:ext cx="4286280" cy="1500198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 algn="l"/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Пятак есть,</a:t>
            </a:r>
          </a:p>
          <a:p>
            <a:pPr algn="l"/>
            <a:r>
              <a:rPr lang="ru-RU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ничего не купит.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4282" y="4525126"/>
            <a:ext cx="4429156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царь, а в короне,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всадник, а со шпорами.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378619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свинья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928926" y="851726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 у козы)</a:t>
            </a:r>
            <a:endParaRPr lang="ru-RU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9" y="5715016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петух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fermer02.ru/uploads/posts/2013-08/thumbs/1376283495_russkaya-belaya-66.jpg"/>
          <p:cNvPicPr>
            <a:picLocks noChangeAspect="1" noChangeArrowheads="1"/>
          </p:cNvPicPr>
          <p:nvPr/>
        </p:nvPicPr>
        <p:blipFill>
          <a:blip r:embed="rId2" cstate="print"/>
          <a:srcRect b="7079"/>
          <a:stretch>
            <a:fillRect/>
          </a:stretch>
        </p:blipFill>
        <p:spPr bwMode="auto">
          <a:xfrm>
            <a:off x="5786444" y="357166"/>
            <a:ext cx="2528554" cy="21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http://www.nanonewsnet.ru/files/users/u282/2010/sviny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287655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8" name="Picture 6" descr="http://http.www.fanka.ru/foto/foto/petuh/petuh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500570"/>
            <a:ext cx="25946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098" grpId="0" animBg="1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5000660" cy="407196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этого зверя огромный рост,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Сзади у зверя - маленький хвост,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Спереди у зверя - хвост большой.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Кто же это? Кто же это? Кто такой?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Ну, конечно, это он!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Ну, конечно, это ...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14884"/>
            <a:ext cx="4714908" cy="142876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Явился в жёлтой шубке: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Прощайте, две скорлупки! 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3786190"/>
            <a:ext cx="1540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слон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564357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цыплёнок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2290" name="Picture 2" descr="http://static.vmurmanske.ru/serverdata/news_info/2009/07/13/361931/img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071546"/>
            <a:ext cx="3048000" cy="2286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www.segodnya.ua/img/article/2983/44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357694"/>
            <a:ext cx="3438288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4714908" cy="1428759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плывёт — прекрасен,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шипит — опасен.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2786058"/>
            <a:ext cx="3571900" cy="157163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шесте — дворец,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дворце — певец.</a:t>
            </a:r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558613"/>
            <a:ext cx="507209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Чёрный жилет, красный берет,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 — как топор,</a:t>
            </a: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вост — как упор. </a:t>
            </a: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071547"/>
            <a:ext cx="12858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гусь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3714752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скворец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H="1" flipV="1">
            <a:off x="3214678" y="5835311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(дятел)</a:t>
            </a:r>
            <a:endParaRPr lang="ru-RU" sz="2800" b="1" i="1" dirty="0"/>
          </a:p>
        </p:txBody>
      </p:sp>
      <p:pic>
        <p:nvPicPr>
          <p:cNvPr id="11266" name="Picture 2" descr="http://symbolsbook.ru/images/G/Goo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14290"/>
            <a:ext cx="2685505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http://salsknews.ru/images/stories/desember_2011/skvor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3116"/>
            <a:ext cx="2716981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Picture 6" descr="http://zoo.rin.ru/images/arts/img_8518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572008"/>
            <a:ext cx="2520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2049" grpId="0" animBg="1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4929222" cy="2357453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Угадайте, что за птичка?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Тёмненькая невеличка,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Беленькая с живота,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Хвост раздвинут в два хвоста.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357562"/>
            <a:ext cx="4572032" cy="2571768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Озорной мальчишка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сером армячишке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двору шныряет,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Крохи собирает.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http://www.uralweb.ru/forums/attaches/19/26/th_26e29c4850015a1aa98bef01e25aec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85728"/>
            <a:ext cx="2924999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http://cs1122.vk.me/g1274307/a_6c9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00438"/>
            <a:ext cx="3024000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14612" y="2071678"/>
            <a:ext cx="2461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ласточка</a:t>
            </a:r>
            <a:r>
              <a:rPr lang="ru-RU" sz="2800" b="1" i="1" dirty="0" smtClean="0"/>
              <a:t>)</a:t>
            </a:r>
            <a:endParaRPr lang="ru-RU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357826"/>
            <a:ext cx="1872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(воробей</a:t>
            </a:r>
            <a:r>
              <a:rPr lang="ru-RU" sz="2800" b="1" i="1" dirty="0" smtClean="0"/>
              <a:t>)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4572032" cy="2500329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Гнездо своё он в поле вьёт,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тянутся растения.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и песни, и полёт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Вошли в стихотворения.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786190"/>
            <a:ext cx="4500594" cy="2571768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Спинкою зеленовата,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Животиком желтовата,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Чёрненькая шапочка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полоска шарфика.</a:t>
            </a:r>
          </a:p>
          <a:p>
            <a:endParaRPr lang="ru-RU" dirty="0"/>
          </a:p>
        </p:txBody>
      </p:sp>
      <p:pic>
        <p:nvPicPr>
          <p:cNvPr id="10242" name="Picture 2" descr="http://rezonans.volyn.net/_nw/5/24921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28"/>
            <a:ext cx="28024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http://zoofoodpro.ru/wp-content/uploads/2014/06/zimujushhie-pti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876"/>
            <a:ext cx="2628000" cy="26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43174" y="2000240"/>
            <a:ext cx="2653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(жаворонок)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928926" y="5761036"/>
            <a:ext cx="2216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(синица)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4286280" cy="2428892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Глазищи круглы,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Когтищи остры,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Носище кривой —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Разбойник лесной.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071942"/>
            <a:ext cx="4357718" cy="1566858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Птица сверху налетает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цыплят внизу хватает. </a:t>
            </a:r>
          </a:p>
          <a:p>
            <a:pPr algn="l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melochi-jizni.ru/img_zodiak/maya-s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85728"/>
            <a:ext cx="2381250" cy="3086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6" descr="http://stat1.dvn.ru/pm/0a1580170b062307d63688d3317b9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643314"/>
            <a:ext cx="2028169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488" y="2214554"/>
            <a:ext cx="1857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(филин)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5000636"/>
            <a:ext cx="1874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(ястреб)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8072494" cy="585791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л</a:t>
            </a:r>
            <a:r>
              <a:rPr lang="ru-RU" sz="2000" dirty="0" smtClean="0">
                <a:solidFill>
                  <a:schemeClr val="tx1"/>
                </a:solidFill>
              </a:rPr>
              <a:t>иса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hlinkClick r:id="rId2"/>
              </a:rPr>
              <a:t>http://wallspaper.ru/uploads/gallery/thumb/12/1234276903_fox105_1600x1200.jpg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м</a:t>
            </a:r>
            <a:r>
              <a:rPr lang="ru-RU" sz="2000" dirty="0" smtClean="0">
                <a:solidFill>
                  <a:schemeClr val="tx1"/>
                </a:solidFill>
              </a:rPr>
              <a:t>едведь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http://www.giport.ru/news_city/73264/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земляника   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http://ayzdorov.ru/images/Travi/zemlyanika.jpg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е</a:t>
            </a:r>
            <a:r>
              <a:rPr lang="ru-RU" sz="2000" dirty="0" smtClean="0">
                <a:solidFill>
                  <a:schemeClr val="tx1"/>
                </a:solidFill>
              </a:rPr>
              <a:t>жевика </a:t>
            </a:r>
            <a:r>
              <a:rPr lang="en-US" sz="2000" dirty="0" smtClean="0">
                <a:hlinkClick r:id="rId5"/>
              </a:rPr>
              <a:t>http://zdoroviymir.com/images/articles/bc601c18b7632c7ee628859560320aa5/egevika.jpg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люква </a:t>
            </a:r>
            <a:r>
              <a:rPr lang="ru-RU" sz="2000" dirty="0" smtClean="0"/>
              <a:t>- </a:t>
            </a:r>
            <a:r>
              <a:rPr lang="en-US" sz="2000" dirty="0" smtClean="0">
                <a:hlinkClick r:id="rId6"/>
              </a:rPr>
              <a:t>http://s1.uploads.ru/t/MbC9N.jpg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м</a:t>
            </a:r>
            <a:r>
              <a:rPr lang="ru-RU" sz="2000" dirty="0" smtClean="0">
                <a:solidFill>
                  <a:schemeClr val="tx1"/>
                </a:solidFill>
              </a:rPr>
              <a:t>алина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hlinkClick r:id="rId7"/>
              </a:rPr>
              <a:t>http://catalogdiet.ru/health/wp-content/uploads/2012/04/40097_10150248006580109_216398700108_14042899_1477560_n.jpg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р</a:t>
            </a:r>
            <a:r>
              <a:rPr lang="ru-RU" sz="2000" dirty="0" smtClean="0">
                <a:solidFill>
                  <a:schemeClr val="tx1"/>
                </a:solidFill>
              </a:rPr>
              <a:t>ябина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8"/>
              </a:rPr>
              <a:t>http://go2.imgsmail.ru/imgpreview?key=49d7bd272ba87968&amp;mb=imgdb_preview_1863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черника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9"/>
              </a:rPr>
              <a:t>http://www.phytology.ru/images/stories/les/kustarniki/7.jpg</a:t>
            </a:r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358246" cy="585789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мородина </a:t>
            </a:r>
            <a:r>
              <a:rPr lang="ru-RU" sz="2000" dirty="0" smtClean="0">
                <a:solidFill>
                  <a:schemeClr val="tx1"/>
                </a:solidFill>
              </a:rPr>
              <a:t>чёрная 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2"/>
              </a:rPr>
              <a:t>http://vinograd-select.com.ua/images/pict_stati/sajenci_smorodini.jpg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мородина </a:t>
            </a:r>
            <a:r>
              <a:rPr lang="ru-RU" sz="2000" dirty="0" smtClean="0">
                <a:solidFill>
                  <a:schemeClr val="tx1"/>
                </a:solidFill>
              </a:rPr>
              <a:t>красная - </a:t>
            </a:r>
            <a:r>
              <a:rPr lang="en-US" sz="2000" dirty="0" smtClean="0">
                <a:hlinkClick r:id="rId3"/>
              </a:rPr>
              <a:t>http://go1.imgsmail.ru/imgpreview?key=5eb214c243133e2&amp;mb=imgdb_preview_450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ишня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hlinkClick r:id="rId4"/>
              </a:rPr>
              <a:t>http://img0.liveinternet.ru/images/attach/c/0/44/230/44230072_chereshnya.jpg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алина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hlinkClick r:id="rId5"/>
              </a:rPr>
              <a:t>http://blinow.net/uploads/posts/2010-11/1288731539_kalina-krasnaya.jpg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олубика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hlinkClick r:id="rId6"/>
              </a:rPr>
              <a:t>http://sazhaemvsadu.ru/wp-content/uploads/2013/05/%D0%93%D0%BE%D0%BB%D1%83%D0%B1%D0%B8%D0%BA%D0%B0.jpg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рыжовник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7"/>
              </a:rPr>
              <a:t>http://flos.in.ua/555/agrus3.jpg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м</a:t>
            </a:r>
            <a:r>
              <a:rPr lang="ru-RU" sz="2000" dirty="0" smtClean="0">
                <a:solidFill>
                  <a:schemeClr val="tx1"/>
                </a:solidFill>
              </a:rPr>
              <a:t>орошка </a:t>
            </a:r>
            <a:r>
              <a:rPr lang="ru-RU" sz="2000" dirty="0" smtClean="0"/>
              <a:t>- </a:t>
            </a:r>
          </a:p>
          <a:p>
            <a:pPr algn="l"/>
            <a:r>
              <a:rPr lang="en-US" sz="2000" dirty="0" smtClean="0">
                <a:hlinkClick r:id="rId8"/>
              </a:rPr>
              <a:t>http://slavyanin.org/misc/moroshka2.jpg</a:t>
            </a:r>
            <a:endParaRPr lang="ru-RU" sz="2000" dirty="0" smtClean="0"/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3786214" cy="2786082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болотной кочке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Посреди лесочка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собрали маленькие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Бусинки аленькие. 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143248"/>
            <a:ext cx="4929222" cy="3357586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r>
              <a:rPr lang="ru-RU" dirty="0"/>
              <a:t>.</a:t>
            </a:r>
            <a:r>
              <a:rPr lang="ru-RU" sz="4500" dirty="0"/>
              <a:t> </a:t>
            </a:r>
            <a:r>
              <a:rPr lang="ru-RU" sz="11200" dirty="0">
                <a:solidFill>
                  <a:schemeClr val="tx1"/>
                </a:solidFill>
              </a:rPr>
              <a:t> 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Её любят взрослые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Её 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любят дети</a:t>
            </a:r>
          </a:p>
          <a:p>
            <a:pPr algn="l"/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И, конечно, больше всех – </a:t>
            </a:r>
            <a:endParaRPr lang="en-US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Бурые медведи.</a:t>
            </a:r>
            <a:endParaRPr lang="en-US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Гроздья 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алые висят </a:t>
            </a:r>
            <a:endParaRPr lang="en-US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колючей ветке</a:t>
            </a:r>
          </a:p>
          <a:p>
            <a:pPr algn="l"/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Своим видом говорят: «Угощайтесь, детки». </a:t>
            </a:r>
          </a:p>
          <a:p>
            <a:r>
              <a:rPr lang="ru-RU" sz="5900" dirty="0">
                <a:solidFill>
                  <a:schemeClr val="tx1"/>
                </a:solidFill>
              </a:rPr>
              <a:t> </a:t>
            </a:r>
          </a:p>
          <a:p>
            <a:endParaRPr lang="ru-RU" sz="4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357430"/>
            <a:ext cx="3429024" cy="95410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клюква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7215206" y="5983018"/>
            <a:ext cx="19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малина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s1.uploads.ru/t/MbC9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85728"/>
            <a:ext cx="3167999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http://catalogdiet.ru/health/wp-content/uploads/2012/04/40097_10150248006580109_216398700108_14042899_147756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929066"/>
            <a:ext cx="2442586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14348" y="214289"/>
            <a:ext cx="7743852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429684" cy="550072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б</a:t>
            </a:r>
            <a:r>
              <a:rPr lang="ru-RU" sz="2000" dirty="0" smtClean="0">
                <a:solidFill>
                  <a:schemeClr val="tx1"/>
                </a:solidFill>
              </a:rPr>
              <a:t>русника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http://www.moymalish.com/img/images/brusnichniy-list-pri-beremennosti.jpg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а</a:t>
            </a:r>
            <a:r>
              <a:rPr lang="ru-RU" sz="2000" dirty="0" smtClean="0">
                <a:solidFill>
                  <a:schemeClr val="tx1"/>
                </a:solidFill>
              </a:rPr>
              <a:t>брикос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://go2.imgsmail.ru/imgpreview?key=428f8688ede996b4&amp;mb=imgdb_preview_1355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а</a:t>
            </a:r>
            <a:r>
              <a:rPr lang="ru-RU" sz="2000" dirty="0" smtClean="0">
                <a:solidFill>
                  <a:schemeClr val="tx1"/>
                </a:solidFill>
              </a:rPr>
              <a:t>нанас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hlinkClick r:id="rId4"/>
              </a:rPr>
              <a:t>http://img1.liveinternet.ru/images/attach/c/0/53/77/53077566_img_7120701_2903_1.jpg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б</a:t>
            </a:r>
            <a:r>
              <a:rPr lang="ru-RU" sz="2000" dirty="0" smtClean="0">
                <a:solidFill>
                  <a:schemeClr val="tx1"/>
                </a:solidFill>
              </a:rPr>
              <a:t>анан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hlinkClick r:id="rId5"/>
              </a:rPr>
              <a:t>http://poxe.ru/uploads/posts/2010-09/1285846306_001.jpg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р</a:t>
            </a:r>
            <a:r>
              <a:rPr lang="ru-RU" sz="2000" dirty="0" smtClean="0">
                <a:solidFill>
                  <a:schemeClr val="tx1"/>
                </a:solidFill>
              </a:rPr>
              <a:t>едька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hlinkClick r:id="rId6"/>
              </a:rPr>
              <a:t>http://detstvovmeste.ru/012012/data_3717.jpg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апуста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hlinkClick r:id="rId7"/>
              </a:rPr>
              <a:t>http://supercook.ru/images-bluda-0/zz102-salad-8-16-x-1.jpg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м</a:t>
            </a:r>
            <a:r>
              <a:rPr lang="ru-RU" sz="2000" dirty="0" smtClean="0">
                <a:solidFill>
                  <a:schemeClr val="tx1"/>
                </a:solidFill>
              </a:rPr>
              <a:t>орковь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hlinkClick r:id="rId8"/>
              </a:rPr>
              <a:t>http://wkus-no.ru/sites/default/files/imagecache/Scale-400X400/nodeimage/carrotmork.jpg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8429684" cy="614364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орох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http://sibmama.ru/images/6109/0217864956cdef50ca545d0aff32df0e77ab14cc.jpg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р</a:t>
            </a:r>
            <a:r>
              <a:rPr lang="ru-RU" sz="2000" dirty="0" smtClean="0">
                <a:solidFill>
                  <a:schemeClr val="tx1"/>
                </a:solidFill>
              </a:rPr>
              <a:t>едис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hlinkClick r:id="rId3"/>
              </a:rPr>
              <a:t>http://udachniseazon.ru/wp-content/uploads/2012/05/redis.jpg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руша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hlinkClick r:id="rId4"/>
              </a:rPr>
              <a:t>http://veslo.org/images/stories/Novyny/17_10_05/06_09/s14.jpg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р</a:t>
            </a:r>
            <a:r>
              <a:rPr lang="ru-RU" sz="2000" dirty="0" smtClean="0">
                <a:solidFill>
                  <a:schemeClr val="tx1"/>
                </a:solidFill>
              </a:rPr>
              <a:t>епа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hlinkClick r:id="rId5"/>
              </a:rPr>
              <a:t>http://900igr.net/datai/biologija/Repa/0006-001-Pudovaja-repka.jpg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ыня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hlinkClick r:id="rId6"/>
              </a:rPr>
              <a:t>http://img0.liveinternet.ru/images/attach/c/2/72/872/72872225_thumbs_4a82b2ae5b424.jpg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гурец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hlinkClick r:id="rId7"/>
              </a:rPr>
              <a:t>http://www.effektivnoe-pohudenie.com/images/posts/ogyrci.jpg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рех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hlinkClick r:id="rId8"/>
              </a:rPr>
              <a:t>http://www.healthstream.ru/images/grorehi.jpg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а</a:t>
            </a:r>
            <a:r>
              <a:rPr lang="ru-RU" sz="2000" dirty="0" smtClean="0">
                <a:solidFill>
                  <a:schemeClr val="tx1"/>
                </a:solidFill>
              </a:rPr>
              <a:t>рбуз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hlinkClick r:id="rId9"/>
              </a:rPr>
              <a:t>http://kavoman.com.ua/system/files/4-21.jpg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артофель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hlinkClick r:id="rId10"/>
              </a:rPr>
              <a:t>http://ayzdorov.ru/images/Lechenie/kartoshka-varenii.jpg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я</a:t>
            </a:r>
            <a:r>
              <a:rPr lang="ru-RU" sz="2000" dirty="0" smtClean="0">
                <a:solidFill>
                  <a:schemeClr val="tx1"/>
                </a:solidFill>
              </a:rPr>
              <a:t>блоко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hlinkClick r:id="rId11"/>
              </a:rPr>
              <a:t>http://girlsfood.ru/pics/attached/1739_1.jpg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8715436" cy="578647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go1.imgsmail.ru/imgpreview?key=470f57a9cc063062&amp;mb=imgdb_preview_963</a:t>
            </a:r>
            <a:r>
              <a:rPr lang="en-US" sz="2000" dirty="0" smtClean="0">
                <a:solidFill>
                  <a:schemeClr val="tx1"/>
                </a:solidFill>
              </a:rPr>
              <a:t> –</a:t>
            </a:r>
            <a:r>
              <a:rPr lang="ru-RU" sz="2000" dirty="0" smtClean="0">
                <a:solidFill>
                  <a:schemeClr val="tx1"/>
                </a:solidFill>
              </a:rPr>
              <a:t> слива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омидор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hlinkClick r:id="rId3"/>
              </a:rPr>
              <a:t>http://go1.imgsmail.ru/imgpreview?key=292fb6cfa7b50f4c&amp;mb=imgdb_preview_1860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т</a:t>
            </a:r>
            <a:r>
              <a:rPr lang="ru-RU" sz="2000" dirty="0" smtClean="0">
                <a:solidFill>
                  <a:schemeClr val="tx1"/>
                </a:solidFill>
              </a:rPr>
              <a:t>ыква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4"/>
              </a:rPr>
              <a:t>http://polzavred.ru/wp-content/uploads/polza-tykvy.jpg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ч</a:t>
            </a:r>
            <a:r>
              <a:rPr lang="ru-RU" sz="2000" dirty="0" smtClean="0">
                <a:solidFill>
                  <a:schemeClr val="tx1"/>
                </a:solidFill>
              </a:rPr>
              <a:t>айка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5"/>
              </a:rPr>
              <a:t>http://upload.wikimedia.org/wikipedia/commons/thumb/7/7f/Larus_argentatus_ad.jpg/300px-Larus_argentatus_ad.jpg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ч</a:t>
            </a:r>
            <a:r>
              <a:rPr lang="ru-RU" sz="2000" dirty="0" smtClean="0">
                <a:solidFill>
                  <a:schemeClr val="tx1"/>
                </a:solidFill>
              </a:rPr>
              <a:t>ерепаха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6"/>
              </a:rPr>
              <a:t>http://go4.imgsmail.ru/imgpreview?key=3a17a051fbe3d329&amp;mb=imgdb_preview_1312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у</a:t>
            </a:r>
            <a:r>
              <a:rPr lang="ru-RU" sz="2000" dirty="0" smtClean="0">
                <a:solidFill>
                  <a:schemeClr val="tx1"/>
                </a:solidFill>
              </a:rPr>
              <a:t>литка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7"/>
              </a:rPr>
              <a:t>http://stat18.privet.ru/lr/0a23ec41158f879e3612c90feab46ca6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еликан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hlinkClick r:id="rId8"/>
              </a:rPr>
              <a:t>http://www.ebftour.ru/images/import/news/bce153f2c1ac5d099a184a620921d223.jpg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сёл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9"/>
              </a:rPr>
              <a:t>http://defectus.ru/_ph/5/2/255293645.jpg?1408978687</a:t>
            </a:r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142984"/>
            <a:ext cx="8429684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орока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2"/>
              </a:rPr>
              <a:t>http://www.dekatop.com/wp-content/uploads/2011/07/sueverie_05.jpg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рокодил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hlinkClick r:id="rId3"/>
              </a:rPr>
              <a:t>http://api.ning.com/files/fjndKPwt3WTvqVfC8Gm50SSoTriYT8gWUjZvlRsRJxiLcyoYC6YfkS3XXF1ZLSE5O4sfml2L6h4n2dNf6u6x5w5PQQ8uOuCT/2111.jpeg?width=393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м</a:t>
            </a:r>
            <a:r>
              <a:rPr lang="ru-RU" sz="2000" dirty="0" smtClean="0">
                <a:solidFill>
                  <a:schemeClr val="tx1"/>
                </a:solidFill>
              </a:rPr>
              <a:t>орская </a:t>
            </a:r>
            <a:r>
              <a:rPr lang="ru-RU" sz="2000" dirty="0" smtClean="0">
                <a:solidFill>
                  <a:schemeClr val="tx1"/>
                </a:solidFill>
              </a:rPr>
              <a:t>свинка </a:t>
            </a:r>
            <a:r>
              <a:rPr lang="ru-RU" sz="2000" dirty="0" smtClean="0"/>
              <a:t>- </a:t>
            </a:r>
            <a:r>
              <a:rPr lang="en-US" sz="2000" dirty="0" smtClean="0">
                <a:hlinkClick r:id="rId4"/>
              </a:rPr>
              <a:t>http://our-pets.ucoz.ru/pig/10.jpg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л</a:t>
            </a:r>
            <a:r>
              <a:rPr lang="ru-RU" sz="2000" dirty="0" smtClean="0">
                <a:solidFill>
                  <a:schemeClr val="tx1"/>
                </a:solidFill>
              </a:rPr>
              <a:t>еопард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5"/>
              </a:rPr>
              <a:t>http://bigcats.ru/newsfiles/images/271109le/1.jpg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ебры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6"/>
              </a:rPr>
              <a:t>http://content.foto.mail.ru/mail/lena_pechtereva/_answers/i-1027.jpg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лень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7"/>
              </a:rPr>
              <a:t>http://www.b-tal.ru/netcat_files/userfiles/olen.jpg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б</a:t>
            </a:r>
            <a:r>
              <a:rPr lang="ru-RU" sz="2000" dirty="0" smtClean="0">
                <a:solidFill>
                  <a:schemeClr val="tx1"/>
                </a:solidFill>
              </a:rPr>
              <a:t>обёр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8"/>
              </a:rPr>
              <a:t>http://www.south-vrn.ru/images/articles/bober.jpg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ж</a:t>
            </a:r>
            <a:r>
              <a:rPr lang="ru-RU" sz="2000" dirty="0" smtClean="0">
                <a:solidFill>
                  <a:schemeClr val="tx1"/>
                </a:solidFill>
              </a:rPr>
              <a:t>ираф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9"/>
              </a:rPr>
              <a:t>http://animalwild.net/uploads/posts/2011-08/1314260877_22.jpg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ерблюд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10"/>
              </a:rPr>
              <a:t>http://zoofayna.ru/wp-content/uploads/2011/08/verblyud.jpg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б</a:t>
            </a:r>
            <a:r>
              <a:rPr lang="ru-RU" sz="2000" dirty="0" smtClean="0">
                <a:solidFill>
                  <a:schemeClr val="tx1"/>
                </a:solidFill>
              </a:rPr>
              <a:t>аран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11"/>
              </a:rPr>
              <a:t>http://groh.ru/kolsk01/kolsky29.jpg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орова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12"/>
              </a:rPr>
              <a:t>http://pics.top.rbc.ru/top_pics/uniora/58/1177512188_0558.250x200.jpeg</a:t>
            </a:r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286808" cy="542928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орова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2"/>
              </a:rPr>
              <a:t>http://creative.allmedia.ru/arc/300x225/photo_51909_%7B661980F2-780A-47EB-830E-CFB84AE57AB7%7D.jpg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обака - </a:t>
            </a:r>
            <a:r>
              <a:rPr lang="en-US" sz="2000" dirty="0" smtClean="0">
                <a:hlinkClick r:id="rId3"/>
              </a:rPr>
              <a:t>http://photo-sborka.ru/images/photos/photo-sborka.ru_0/0/2/photo-sborka.ru_2592_preview_AEC.jpg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ошка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4"/>
              </a:rPr>
              <a:t>http://www.kleo.ru/encyclopedia/cat/elit/elit_b.jpg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м</a:t>
            </a:r>
            <a:r>
              <a:rPr lang="ru-RU" sz="2000" dirty="0" smtClean="0">
                <a:solidFill>
                  <a:schemeClr val="tx1"/>
                </a:solidFill>
              </a:rPr>
              <a:t>ыши </a:t>
            </a:r>
            <a:r>
              <a:rPr lang="ru-RU" sz="2000" dirty="0" smtClean="0"/>
              <a:t>- </a:t>
            </a:r>
            <a:r>
              <a:rPr lang="en-US" sz="2000" dirty="0" smtClean="0">
                <a:hlinkClick r:id="rId5"/>
              </a:rPr>
              <a:t>http://paranormal.org.ru/images/12438021631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оза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6"/>
              </a:rPr>
              <a:t>http://fermer02.ru/uploads/posts/2013-08/thumbs/1376283495_russkaya-belaya-66.jpg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винья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7"/>
              </a:rPr>
              <a:t>http://www.nanonewsnet.ru/files/users/u282/2010/svinya_0.jpg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етух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8"/>
              </a:rPr>
              <a:t>http://http.www.fanka.ru/foto/foto/petuh/petuh02.jpg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лон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hlinkClick r:id="rId9"/>
              </a:rPr>
              <a:t>http://static.vmurmanske.ru/serverdata/news_info/2009/07/13/361931/imgFull.jpg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ц</a:t>
            </a:r>
            <a:r>
              <a:rPr lang="ru-RU" sz="2000" dirty="0" smtClean="0">
                <a:solidFill>
                  <a:schemeClr val="tx1"/>
                </a:solidFill>
              </a:rPr>
              <a:t>ыплёнок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10"/>
              </a:rPr>
              <a:t>http://www.segodnya.ua/img/article/2983/44_main.jpg</a:t>
            </a:r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715436" cy="564360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усь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2"/>
              </a:rPr>
              <a:t>http://symbolsbook.ru/images/G/Goos2.jpg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кворец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hlinkClick r:id="rId3"/>
              </a:rPr>
              <a:t>http://salsknews.ru/images/stories/desember_2011/skvorec.jpg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ятел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4"/>
              </a:rPr>
              <a:t>http://zoo.rin.ru/images/arts/img_8518_m.jpg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л</a:t>
            </a:r>
            <a:r>
              <a:rPr lang="ru-RU" sz="2000" dirty="0" smtClean="0">
                <a:solidFill>
                  <a:schemeClr val="tx1"/>
                </a:solidFill>
              </a:rPr>
              <a:t>асточка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5"/>
              </a:rPr>
              <a:t>http://www.uralweb.ru/forums/attaches/19/26/th_26e29c4850015a1aa98bef01e25aec01.gif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оробей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6"/>
              </a:rPr>
              <a:t>http://cs1122.vk.me/g1274307/a_6c988731.jpg</a:t>
            </a:r>
            <a:endParaRPr lang="ru-RU" sz="2000" dirty="0" smtClean="0"/>
          </a:p>
          <a:p>
            <a:pPr algn="l"/>
            <a:r>
              <a:rPr lang="ru-RU" sz="2000" dirty="0" err="1" smtClean="0">
                <a:solidFill>
                  <a:schemeClr val="tx1"/>
                </a:solidFill>
              </a:rPr>
              <a:t>х</a:t>
            </a:r>
            <a:r>
              <a:rPr lang="ru-RU" sz="2000" dirty="0" err="1" smtClean="0">
                <a:solidFill>
                  <a:schemeClr val="tx1"/>
                </a:solidFill>
              </a:rPr>
              <a:t>аворонок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7"/>
              </a:rPr>
              <a:t>http://rezonans.volyn.net/_nw/5/24921478.jpg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иница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hlinkClick r:id="rId8"/>
              </a:rPr>
              <a:t>http://zoofoodpro.ru/wp-content/uploads/2014/06/zimujushhie-pticy.jpg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ф</a:t>
            </a:r>
            <a:r>
              <a:rPr lang="ru-RU" sz="2000" dirty="0" smtClean="0">
                <a:solidFill>
                  <a:schemeClr val="tx1"/>
                </a:solidFill>
              </a:rPr>
              <a:t>илин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hlinkClick r:id="rId9"/>
              </a:rPr>
              <a:t>http://melochi-jizni.ru/img_zodiak/maya-sova.jpg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я</a:t>
            </a:r>
            <a:r>
              <a:rPr lang="ru-RU" sz="2000" dirty="0" smtClean="0">
                <a:solidFill>
                  <a:schemeClr val="tx1"/>
                </a:solidFill>
              </a:rPr>
              <a:t>стреб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</a:p>
          <a:p>
            <a:pPr algn="l"/>
            <a:r>
              <a:rPr lang="en-US" sz="2000" dirty="0" smtClean="0">
                <a:hlinkClick r:id="rId10"/>
              </a:rPr>
              <a:t>http://stat1.dvn.ru/pm/0a1580170b062307d63688d3317b9212</a:t>
            </a:r>
            <a:endParaRPr lang="ru-RU" sz="2000" dirty="0" smtClean="0"/>
          </a:p>
          <a:p>
            <a:pPr algn="l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3643338" cy="2714643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Рубиновые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бусы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Созрели в сентябре,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стали бусы сладкие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Лишь только в январе.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3357562"/>
            <a:ext cx="3714776" cy="2571768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Ягоды 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чёрные, и белые, и красные -</a:t>
            </a:r>
          </a:p>
          <a:p>
            <a:pPr algn="l"/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них название одно, </a:t>
            </a:r>
            <a:endParaRPr lang="ru-RU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сорта все разные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2357430"/>
            <a:ext cx="164307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рябина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6643702" y="5218356"/>
            <a:ext cx="214314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смородина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img0.liveinternet.ru/images/attach/c/9/105/531/105531398_large_krryabina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42852"/>
            <a:ext cx="2321400" cy="26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http://vinograd-select.com.ua/images/pict_stati/sajenci_smorodini.jpg"/>
          <p:cNvPicPr>
            <a:picLocks noChangeAspect="1" noChangeArrowheads="1"/>
          </p:cNvPicPr>
          <p:nvPr/>
        </p:nvPicPr>
        <p:blipFill>
          <a:blip r:embed="rId3" cstate="print"/>
          <a:srcRect l="6196" t="5670"/>
          <a:stretch>
            <a:fillRect/>
          </a:stretch>
        </p:blipFill>
        <p:spPr bwMode="auto">
          <a:xfrm>
            <a:off x="357158" y="3143248"/>
            <a:ext cx="2096694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http://static.diary.ru/userdir/6/5/4/9/654920/57697469.jpg"/>
          <p:cNvPicPr>
            <a:picLocks noChangeAspect="1" noChangeArrowheads="1"/>
          </p:cNvPicPr>
          <p:nvPr/>
        </p:nvPicPr>
        <p:blipFill>
          <a:blip r:embed="rId4" cstate="print"/>
          <a:srcRect l="21165" r="12960"/>
          <a:stretch>
            <a:fillRect/>
          </a:stretch>
        </p:blipFill>
        <p:spPr bwMode="auto">
          <a:xfrm>
            <a:off x="2643174" y="4071942"/>
            <a:ext cx="2023686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5000660" cy="2500329"/>
          </a:xfrm>
        </p:spPr>
        <p:txBody>
          <a:bodyPr>
            <a:noAutofit/>
          </a:bodyPr>
          <a:lstStyle/>
          <a:p>
            <a:pPr algn="l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214282" y="214290"/>
            <a:ext cx="5214974" cy="2857520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 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мае белыми  цветами 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усыпан весь наш сад.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Тёмно-красными плодами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августе кусты горят.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Всей семьёй мы дружно вышли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Собирать в корзинки …</a:t>
            </a: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500306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вишню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mg0.liveinternet.ru/images/attach/c/0/44/230/44230072_cheresh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57166"/>
            <a:ext cx="2928000" cy="21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43372" y="3357563"/>
            <a:ext cx="4786346" cy="224676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Сидит рядом с нами,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Смотрит чёрными глазами,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Черна, сладка,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Мала и всем мила.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5000636"/>
            <a:ext cx="185738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черника</a:t>
            </a:r>
            <a:endParaRPr lang="ru-RU" sz="2800" b="1" i="1" dirty="0"/>
          </a:p>
        </p:txBody>
      </p:sp>
      <p:pic>
        <p:nvPicPr>
          <p:cNvPr id="40964" name="Picture 4" descr="http://www.phytology.ru/images/stories/les/kustarniki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9000"/>
            <a:ext cx="238125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000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714356"/>
            <a:ext cx="4572032" cy="5214974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Аппетитная на вид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Чудо-ягодка висит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Ярко-красная, тугая,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Будто соком налитая.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плоской  косточкой внутри,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прелесть, посмотри!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Провисит до января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Лакомство для снегиря. </a:t>
            </a:r>
          </a:p>
          <a:p>
            <a:endParaRPr lang="ru-RU" dirty="0"/>
          </a:p>
        </p:txBody>
      </p:sp>
      <p:pic>
        <p:nvPicPr>
          <p:cNvPr id="4" name="Picture 4" descr="http://blinow.net/uploads/posts/2010-11/1288731539_kalina-kras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571612"/>
            <a:ext cx="3623739" cy="29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57818" y="5214950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3786214" cy="2428892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 ягодка лесная -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Голубая-голубая.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болоте, как черника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обитает…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214686"/>
            <a:ext cx="4714908" cy="3214710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 ягоды висят,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Будто крупный виноград.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добраться до них сложно,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Рвать их нужно осторожно.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Всюду острые шипы,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Защищают те плоды.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71612"/>
            <a:ext cx="2000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(голубика)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929315" y="5922604"/>
            <a:ext cx="2500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крыжовник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sazhaemvsadu.ru/wp-content/uploads/2013/05/%D0%93%D0%BE%D0%BB%D1%83%D0%B1%D0%B8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3456000" cy="25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 descr="http://flos.in.ua/555/agrus3.jpg"/>
          <p:cNvPicPr>
            <a:picLocks noChangeAspect="1" noChangeArrowheads="1"/>
          </p:cNvPicPr>
          <p:nvPr/>
        </p:nvPicPr>
        <p:blipFill>
          <a:blip r:embed="rId3" cstate="print"/>
          <a:srcRect l="10597" t="11667" r="11695" b="8333"/>
          <a:stretch>
            <a:fillRect/>
          </a:stretch>
        </p:blipFill>
        <p:spPr bwMode="auto">
          <a:xfrm>
            <a:off x="571472" y="3429000"/>
            <a:ext cx="3168000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4286280" cy="2928958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 болоте  родилась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«Царская малина»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 к  июлю налилась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цветом апельсина.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Соберу в своё лукошко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Золотистую …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357562"/>
            <a:ext cx="4286280" cy="3000396"/>
          </a:xfr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болотный мягкий мох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Кто-то высыпал горох.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зелёный, а другой –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Ярко-красный, огневой.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боку играют блики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красавицы -…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428868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морошку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6644" y="5643578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брусники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slavyanin.org/misc/morosh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71480"/>
            <a:ext cx="2857500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http://www.moymalish.com/img/images/brusnichniy-list-pri-beremennosti.jpg"/>
          <p:cNvPicPr>
            <a:picLocks noChangeAspect="1" noChangeArrowheads="1"/>
          </p:cNvPicPr>
          <p:nvPr/>
        </p:nvPicPr>
        <p:blipFill>
          <a:blip r:embed="rId3" cstate="print"/>
          <a:srcRect l="9375" t="7500" r="6249" b="7499"/>
          <a:stretch>
            <a:fillRect/>
          </a:stretch>
        </p:blipFill>
        <p:spPr bwMode="auto">
          <a:xfrm>
            <a:off x="571472" y="3714752"/>
            <a:ext cx="321471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1301</Words>
  <Application>Microsoft Office PowerPoint</Application>
  <PresentationFormat>Экран (4:3)</PresentationFormat>
  <Paragraphs>390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  Муниципальное бюджетное общеобразовательное учреждение «Средняя общеобразовательная школа №2 р.п. Самойловка Самойловского района Саратовской области    </vt:lpstr>
      <vt:lpstr>Загадки на тему «Фрукты, овощи, ягоды»</vt:lpstr>
      <vt:lpstr> Эту ягодку лесную Я в ладошку наберу - Ароматную такую Я попробовать хочу </vt:lpstr>
      <vt:lpstr> На болотной кочке Посреди лесочка Мы собрали маленькие Бусинки аленькие.     </vt:lpstr>
      <vt:lpstr>Рубиновые бусы Созрели в сентябре, А стали бусы сладкие Лишь только в январе. </vt:lpstr>
      <vt:lpstr>Слайд 6</vt:lpstr>
      <vt:lpstr>Слайд 7</vt:lpstr>
      <vt:lpstr>Эта ягодка лесная - Голубая-голубая. На болоте, как черника обитает…  </vt:lpstr>
      <vt:lpstr> На болоте  родилась «Царская малина» И к  июлю налилась цветом апельсина. Соберу в своё лукошко Золотистую …    </vt:lpstr>
      <vt:lpstr> Солнца  ласкового друг - Бархатистый сочный фрукт. Знаю, ты на юге рос, Золотистый … </vt:lpstr>
      <vt:lpstr>Слайд 11</vt:lpstr>
      <vt:lpstr>Черная мышка Сидит в домишке. Ушки зелены, Торчат из земли. </vt:lpstr>
      <vt:lpstr>Мальчики живут  в зелёных чуланчиках.</vt:lpstr>
      <vt:lpstr>Кругла да гладка, Откусишь – сладка. </vt:lpstr>
      <vt:lpstr>Маленький Иван, Костяной кафтан. </vt:lpstr>
      <vt:lpstr> Было зелёное платье атласное. Нет, не понравилось, Выбрала красное. Но надоело также и это – Платье надела синего цвета.  </vt:lpstr>
      <vt:lpstr>Лежит меж грядок Зелен и сладок. </vt:lpstr>
      <vt:lpstr>На троне  В зеленой короне Царь сидит на припёке, И лоснятся от важности красные щеки. Ветер поднялся, Трон зашатался, Царь удивился, С трона свалился. </vt:lpstr>
      <vt:lpstr>Загадки на тему «Животные и птицы»</vt:lpstr>
      <vt:lpstr> Над морской волной летает, Моря шум унять мечтает, На волну садится. Что это за птица?    </vt:lpstr>
      <vt:lpstr>Есть рога, но не бодается. Зубы есть, но не кусается. Домик носит на себе, А живет она в воде.    </vt:lpstr>
      <vt:lpstr> Как везти на нем поклажу? Подойду. Его поглажу. Что повесил носик, Мой упрямец...             ?   </vt:lpstr>
      <vt:lpstr>  Стрекотунья, белобока, Наша сплетница...    </vt:lpstr>
      <vt:lpstr>  Летом ходит без дороги Возле сосен и берез, А зимой он спит в берлоге, От мороза прячет нос.    </vt:lpstr>
      <vt:lpstr> Серовато, зубовато, По полю рыщет, Телят, ягнят ищет.  </vt:lpstr>
      <vt:lpstr>Когда он в клетке, то приятен, На шкуре много черных пятен. Он хищный зверь, хотя немножко, Как лев и тигр, похож на кошку. </vt:lpstr>
      <vt:lpstr>  Трав копытами касаясь, Ходит по лесу красавец, Ходит смело и легко, Рога раскинув широко.    </vt:lpstr>
      <vt:lpstr> Сделал дыру, Вырыл нору, Солнце сияет, А он и не знает.  </vt:lpstr>
      <vt:lpstr>По реке плывет бревно. Ох и злющее оно! Тем, кто в речку угодил, Нос откусит …</vt:lpstr>
      <vt:lpstr>Сама пестрая, Ест зеленое, Дает белое.  </vt:lpstr>
      <vt:lpstr> Заворчал живой замок, Лег у двери поперек. Две медали на груди. Лучше в дом не заходи!    </vt:lpstr>
      <vt:lpstr>У кого рога длинней хвоста?  </vt:lpstr>
      <vt:lpstr>  У этого зверя огромный рост, Сзади у зверя - маленький хвост, Спереди у зверя - хвост большой. Кто же это? Кто же это? Кто такой? Ну, конечно, это он! Ну, конечно, это ...    </vt:lpstr>
      <vt:lpstr>Когда плывёт — прекрасен, Когда шипит — опасен.  </vt:lpstr>
      <vt:lpstr>Угадайте, что за птичка? Тёмненькая невеличка, Беленькая с живота, Хвост раздвинут в два хвоста. </vt:lpstr>
      <vt:lpstr>Гнездо своё он в поле вьёт, Где тянутся растения. Его и песни, и полёт Вошли в стихотворения. </vt:lpstr>
      <vt:lpstr>Глазищи круглы, Когтищи остры, Носище кривой — Разбойник лесной. </vt:lpstr>
      <vt:lpstr>Интернет-ресурсы</vt:lpstr>
      <vt:lpstr>Интернет-ресурсы</vt:lpstr>
      <vt:lpstr>Интернет-ресурсы</vt:lpstr>
      <vt:lpstr>Интернет-ресурсы</vt:lpstr>
      <vt:lpstr>Интернет-ресурсы</vt:lpstr>
      <vt:lpstr>Интернет-ресурсы</vt:lpstr>
      <vt:lpstr>Интернет-ресурсы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119</cp:revision>
  <dcterms:created xsi:type="dcterms:W3CDTF">2014-10-31T21:44:15Z</dcterms:created>
  <dcterms:modified xsi:type="dcterms:W3CDTF">2014-12-26T01:44:28Z</dcterms:modified>
</cp:coreProperties>
</file>