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</p:sldMasterIdLst>
  <p:notesMasterIdLst>
    <p:notesMasterId r:id="rId18"/>
  </p:notesMasterIdLst>
  <p:sldIdLst>
    <p:sldId id="274" r:id="rId5"/>
    <p:sldId id="278" r:id="rId6"/>
    <p:sldId id="279" r:id="rId7"/>
    <p:sldId id="280" r:id="rId8"/>
    <p:sldId id="275" r:id="rId9"/>
    <p:sldId id="281" r:id="rId10"/>
    <p:sldId id="282" r:id="rId11"/>
    <p:sldId id="283" r:id="rId12"/>
    <p:sldId id="285" r:id="rId13"/>
    <p:sldId id="289" r:id="rId14"/>
    <p:sldId id="266" r:id="rId15"/>
    <p:sldId id="288" r:id="rId16"/>
    <p:sldId id="26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D7E4B-8600-48B9-9FCE-586FE42EABC0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ADA51-5FB4-4D2C-B415-FA3BB47E84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8060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ADA51-5FB4-4D2C-B415-FA3BB47E847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4538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70F1C-66BC-4EB0-A8C7-FD6F64DE3208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E3C7-6395-47C8-B04F-22A024F125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70F1C-66BC-4EB0-A8C7-FD6F64DE3208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E3C7-6395-47C8-B04F-22A024F12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70F1C-66BC-4EB0-A8C7-FD6F64DE3208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E3C7-6395-47C8-B04F-22A024F12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9E252-AB25-4BA8-93AA-5A9DF0FD75C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04080F-ECF5-4C49-996B-FA0F0B23EF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1031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9E252-AB25-4BA8-93AA-5A9DF0FD75C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04080F-ECF5-4C49-996B-FA0F0B23EF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0871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9E252-AB25-4BA8-93AA-5A9DF0FD75C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04080F-ECF5-4C49-996B-FA0F0B23EF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7241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9E252-AB25-4BA8-93AA-5A9DF0FD75C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04080F-ECF5-4C49-996B-FA0F0B23EF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38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9E252-AB25-4BA8-93AA-5A9DF0FD75C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04080F-ECF5-4C49-996B-FA0F0B23EF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819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9E252-AB25-4BA8-93AA-5A9DF0FD75C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04080F-ECF5-4C49-996B-FA0F0B23EF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4073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9E252-AB25-4BA8-93AA-5A9DF0FD75C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04080F-ECF5-4C49-996B-FA0F0B23EF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41506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9E252-AB25-4BA8-93AA-5A9DF0FD75C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04080F-ECF5-4C49-996B-FA0F0B23EF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8985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70F1C-66BC-4EB0-A8C7-FD6F64DE3208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E3C7-6395-47C8-B04F-22A024F12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9E252-AB25-4BA8-93AA-5A9DF0FD75C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04080F-ECF5-4C49-996B-FA0F0B23EF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8436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9E252-AB25-4BA8-93AA-5A9DF0FD75C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04080F-ECF5-4C49-996B-FA0F0B23EF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69081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9E252-AB25-4BA8-93AA-5A9DF0FD75C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04080F-ECF5-4C49-996B-FA0F0B23EF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69079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9E252-AB25-4BA8-93AA-5A9DF0FD75C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04080F-ECF5-4C49-996B-FA0F0B23EF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45703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9E252-AB25-4BA8-93AA-5A9DF0FD75C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04080F-ECF5-4C49-996B-FA0F0B23EF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31788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9E252-AB25-4BA8-93AA-5A9DF0FD75C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04080F-ECF5-4C49-996B-FA0F0B23EF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97178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9E252-AB25-4BA8-93AA-5A9DF0FD75C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04080F-ECF5-4C49-996B-FA0F0B23EF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90353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9E252-AB25-4BA8-93AA-5A9DF0FD75C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04080F-ECF5-4C49-996B-FA0F0B23EF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04671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9E252-AB25-4BA8-93AA-5A9DF0FD75C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04080F-ECF5-4C49-996B-FA0F0B23EF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79405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9E252-AB25-4BA8-93AA-5A9DF0FD75C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04080F-ECF5-4C49-996B-FA0F0B23EF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0258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70F1C-66BC-4EB0-A8C7-FD6F64DE3208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FC3E3C7-6395-47C8-B04F-22A024F12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9E252-AB25-4BA8-93AA-5A9DF0FD75C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04080F-ECF5-4C49-996B-FA0F0B23EF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07694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9E252-AB25-4BA8-93AA-5A9DF0FD75C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04080F-ECF5-4C49-996B-FA0F0B23EF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32695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9E252-AB25-4BA8-93AA-5A9DF0FD75C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04080F-ECF5-4C49-996B-FA0F0B23EF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38995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9E252-AB25-4BA8-93AA-5A9DF0FD75C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04080F-ECF5-4C49-996B-FA0F0B23EF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82571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9E252-AB25-4BA8-93AA-5A9DF0FD75C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04080F-ECF5-4C49-996B-FA0F0B23EF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4330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9E252-AB25-4BA8-93AA-5A9DF0FD75C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04080F-ECF5-4C49-996B-FA0F0B23EF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56316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9E252-AB25-4BA8-93AA-5A9DF0FD75C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04080F-ECF5-4C49-996B-FA0F0B23EF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21684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9E252-AB25-4BA8-93AA-5A9DF0FD75C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04080F-ECF5-4C49-996B-FA0F0B23EF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84389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9E252-AB25-4BA8-93AA-5A9DF0FD75C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04080F-ECF5-4C49-996B-FA0F0B23EF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70683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9E252-AB25-4BA8-93AA-5A9DF0FD75C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04080F-ECF5-4C49-996B-FA0F0B23EF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2628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70F1C-66BC-4EB0-A8C7-FD6F64DE3208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E3C7-6395-47C8-B04F-22A024F12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9E252-AB25-4BA8-93AA-5A9DF0FD75C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04080F-ECF5-4C49-996B-FA0F0B23EF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96104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9E252-AB25-4BA8-93AA-5A9DF0FD75C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04080F-ECF5-4C49-996B-FA0F0B23EF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79884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9E252-AB25-4BA8-93AA-5A9DF0FD75C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04080F-ECF5-4C49-996B-FA0F0B23EF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44152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9E252-AB25-4BA8-93AA-5A9DF0FD75C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04080F-ECF5-4C49-996B-FA0F0B23EF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78391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9E252-AB25-4BA8-93AA-5A9DF0FD75C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04080F-ECF5-4C49-996B-FA0F0B23EF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8087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70F1C-66BC-4EB0-A8C7-FD6F64DE3208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E3C7-6395-47C8-B04F-22A024F12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70F1C-66BC-4EB0-A8C7-FD6F64DE3208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E3C7-6395-47C8-B04F-22A024F12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70F1C-66BC-4EB0-A8C7-FD6F64DE3208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E3C7-6395-47C8-B04F-22A024F12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70F1C-66BC-4EB0-A8C7-FD6F64DE3208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E3C7-6395-47C8-B04F-22A024F12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70F1C-66BC-4EB0-A8C7-FD6F64DE3208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3E3C7-6395-47C8-B04F-22A024F12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3E70F1C-66BC-4EB0-A8C7-FD6F64DE3208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FC3E3C7-6395-47C8-B04F-22A024F12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000">
              <a:schemeClr val="tx1"/>
            </a:gs>
            <a:gs pos="55000">
              <a:schemeClr val="bg2">
                <a:lumMod val="60000"/>
                <a:lumOff val="40000"/>
              </a:schemeClr>
            </a:gs>
            <a:gs pos="39000">
              <a:schemeClr val="bg2">
                <a:lumMod val="40000"/>
                <a:lumOff val="60000"/>
              </a:schemeClr>
            </a:gs>
            <a:gs pos="19000">
              <a:schemeClr val="tx1"/>
            </a:gs>
            <a:gs pos="82000">
              <a:srgbClr val="FFCFCF"/>
            </a:gs>
            <a:gs pos="70000">
              <a:srgbClr val="FF0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9E252-AB25-4BA8-93AA-5A9DF0FD75C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04080F-ECF5-4C49-996B-FA0F0B23EF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96826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000">
              <a:schemeClr val="tx1"/>
            </a:gs>
            <a:gs pos="55000">
              <a:schemeClr val="bg2">
                <a:lumMod val="60000"/>
                <a:lumOff val="40000"/>
              </a:schemeClr>
            </a:gs>
            <a:gs pos="39000">
              <a:schemeClr val="bg2">
                <a:lumMod val="40000"/>
                <a:lumOff val="60000"/>
              </a:schemeClr>
            </a:gs>
            <a:gs pos="19000">
              <a:schemeClr val="tx1"/>
            </a:gs>
            <a:gs pos="82000">
              <a:srgbClr val="FFCFCF"/>
            </a:gs>
            <a:gs pos="70000">
              <a:srgbClr val="FF0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9E252-AB25-4BA8-93AA-5A9DF0FD75C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04080F-ECF5-4C49-996B-FA0F0B23EF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84714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000">
              <a:schemeClr val="tx1"/>
            </a:gs>
            <a:gs pos="55000">
              <a:schemeClr val="bg2">
                <a:lumMod val="60000"/>
                <a:lumOff val="40000"/>
              </a:schemeClr>
            </a:gs>
            <a:gs pos="39000">
              <a:schemeClr val="bg2">
                <a:lumMod val="40000"/>
                <a:lumOff val="60000"/>
              </a:schemeClr>
            </a:gs>
            <a:gs pos="19000">
              <a:schemeClr val="tx1"/>
            </a:gs>
            <a:gs pos="82000">
              <a:srgbClr val="FFCFCF"/>
            </a:gs>
            <a:gs pos="70000">
              <a:srgbClr val="FF0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9E252-AB25-4BA8-93AA-5A9DF0FD75C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04080F-ECF5-4C49-996B-FA0F0B23EF1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70117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file:///D:\&#1056;&#1040;&#1041;&#1054;&#1063;&#1048;&#1049;%20&#1057;&#1058;&#1054;&#1051;\&#1043;&#1077;&#1088;&#1086;&#1080;%20&#1057;&#1080;&#1088;&#1080;&#1080;\videoplayback%20(1).mp4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76;&#1083;&#1103;%20&#1089;&#1072;&#1081;&#1090;&#1072;\&#1056;&#1072;&#1079;&#1084;&#1077;&#1089;&#1090;&#1080;&#1090;&#1100;\&#1072;&#1087;&#1088;&#1077;&#1083;&#1100;%202021\&#1057;&#1086;&#1083;&#1086;&#1075;&#1091;&#1073;&#1086;&#1074;&#1072;%20&#1051;.&#1053;.%20&#1057;&#1072;&#1084;&#1086;&#1081;&#1083;&#1086;&#1074;&#1082;&#1072;%20&#1076;&#1083;&#1103;%20&#1055;&#1077;&#1076;&#1086;&#1073;&#1097;&#1077;&#1089;&#1090;&#1074;&#1086;\&#1043;&#1077;&#1088;&#1086;&#1080;%20&#1057;&#1080;&#1088;&#1080;&#1080;\videoplayback%20(1).mp4" TargetMode="Externa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realnoevremya.ru/articles/5303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799" y="548680"/>
            <a:ext cx="7772400" cy="288032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bg2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br>
              <a:rPr lang="ru-RU" b="1" i="1" dirty="0" smtClean="0">
                <a:solidFill>
                  <a:schemeClr val="bg2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b="1" i="1" dirty="0" smtClean="0">
                <a:solidFill>
                  <a:schemeClr val="bg2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«Символы </a:t>
            </a:r>
            <a:r>
              <a:rPr lang="ru-RU" b="1" i="1" dirty="0">
                <a:solidFill>
                  <a:schemeClr val="bg2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российского мужества»</a:t>
            </a:r>
            <a:endParaRPr lang="ru-RU" sz="6600" b="1" dirty="0">
              <a:solidFill>
                <a:schemeClr val="bg2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3573016"/>
            <a:ext cx="4322439" cy="30238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1329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stihi.ru/pics/2018/02/09/504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813548"/>
            <a:ext cx="8046156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55274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videoplayback (1).mp4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="" xmlns:p14="http://schemas.microsoft.com/office/powerpoint/2010/main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93890" y="980728"/>
            <a:ext cx="8192910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7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692696"/>
            <a:ext cx="8229474" cy="54829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6239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www.mk.ru</a:t>
            </a:r>
            <a:r>
              <a:rPr lang="en-US" dirty="0" smtClean="0"/>
              <a:t>/social/2016/05/05/</a:t>
            </a:r>
            <a:r>
              <a:rPr lang="en-US" dirty="0" err="1" smtClean="0"/>
              <a:t>avianavodchik</a:t>
            </a:r>
            <a:r>
              <a:rPr lang="en-US" dirty="0" smtClean="0"/>
              <a:t>-</a:t>
            </a:r>
            <a:r>
              <a:rPr lang="en-US" dirty="0" err="1" smtClean="0"/>
              <a:t>rasskazal</a:t>
            </a:r>
            <a:r>
              <a:rPr lang="en-US" dirty="0" smtClean="0"/>
              <a:t>-o-</a:t>
            </a:r>
            <a:r>
              <a:rPr lang="en-US" dirty="0" err="1" smtClean="0"/>
              <a:t>sekretnoy</a:t>
            </a:r>
            <a:r>
              <a:rPr lang="en-US" dirty="0" smtClean="0"/>
              <a:t>-</a:t>
            </a:r>
            <a:r>
              <a:rPr lang="en-US" dirty="0" err="1" smtClean="0"/>
              <a:t>professii</a:t>
            </a:r>
            <a:r>
              <a:rPr lang="en-US" dirty="0" smtClean="0"/>
              <a:t>-</a:t>
            </a:r>
            <a:r>
              <a:rPr lang="en-US" dirty="0" err="1" smtClean="0"/>
              <a:t>pogibshego</a:t>
            </a:r>
            <a:r>
              <a:rPr lang="en-US" dirty="0" smtClean="0"/>
              <a:t>-v-</a:t>
            </a:r>
            <a:r>
              <a:rPr lang="en-US" dirty="0" err="1" smtClean="0"/>
              <a:t>sirii</a:t>
            </a:r>
            <a:r>
              <a:rPr lang="en-US" dirty="0" smtClean="0"/>
              <a:t>-</a:t>
            </a:r>
            <a:r>
              <a:rPr lang="en-US" dirty="0" err="1" smtClean="0"/>
              <a:t>aleksandra</a:t>
            </a:r>
            <a:r>
              <a:rPr lang="en-US" dirty="0" smtClean="0"/>
              <a:t>-</a:t>
            </a:r>
            <a:r>
              <a:rPr lang="en-US" dirty="0" err="1" smtClean="0"/>
              <a:t>prokhorenko.html</a:t>
            </a:r>
            <a:endParaRPr lang="ru-RU" dirty="0" smtClean="0"/>
          </a:p>
          <a:p>
            <a:r>
              <a:rPr lang="en-US" dirty="0" err="1" smtClean="0">
                <a:hlinkClick r:id="rId2"/>
              </a:rPr>
              <a:t>https://realnoevremya.ru/articles/53032</a:t>
            </a:r>
            <a:endParaRPr lang="ru-RU" dirty="0" smtClean="0"/>
          </a:p>
          <a:p>
            <a:r>
              <a:rPr lang="en-US" dirty="0" smtClean="0"/>
              <a:t>https://</a:t>
            </a:r>
            <a:r>
              <a:rPr lang="en-US" dirty="0" err="1" smtClean="0"/>
              <a:t>rg.ru</a:t>
            </a:r>
            <a:r>
              <a:rPr lang="en-US" dirty="0" smtClean="0"/>
              <a:t>/2016/07/11/v-</a:t>
            </a:r>
            <a:r>
              <a:rPr lang="en-US" dirty="0" err="1" smtClean="0"/>
              <a:t>rossii</a:t>
            </a:r>
            <a:r>
              <a:rPr lang="en-US" dirty="0" smtClean="0"/>
              <a:t>-</a:t>
            </a:r>
            <a:r>
              <a:rPr lang="en-US" dirty="0" err="1" smtClean="0"/>
              <a:t>prostilis</a:t>
            </a:r>
            <a:r>
              <a:rPr lang="en-US" dirty="0" smtClean="0"/>
              <a:t>-s-</a:t>
            </a:r>
            <a:r>
              <a:rPr lang="en-US" dirty="0" err="1" smtClean="0"/>
              <a:t>geroicheski</a:t>
            </a:r>
            <a:r>
              <a:rPr lang="en-US" dirty="0" smtClean="0"/>
              <a:t>-</a:t>
            </a:r>
            <a:r>
              <a:rPr lang="en-US" dirty="0" err="1" smtClean="0"/>
              <a:t>pogibshimi</a:t>
            </a:r>
            <a:r>
              <a:rPr lang="en-US" dirty="0" smtClean="0"/>
              <a:t>-</a:t>
            </a:r>
            <a:r>
              <a:rPr lang="en-US" dirty="0" err="1" smtClean="0"/>
              <a:t>letchikami.html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692696"/>
            <a:ext cx="8229474" cy="54829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3332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СИРИЯ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ÐÐ°ÑÑÐ¸Ð½ÐºÐ¸ Ð¿Ð¾ Ð·Ð°Ð¿ÑÐ¾ÑÑ ÑÐ¸ÑÐ¸Ñ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33" y="1628800"/>
            <a:ext cx="7986993" cy="452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8365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Прохоренко Александр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1990 -2016</a:t>
            </a:r>
            <a:r>
              <a:rPr lang="ru-RU" sz="3100" dirty="0">
                <a:solidFill>
                  <a:srgbClr val="002060"/>
                </a:solidFill>
              </a:rPr>
              <a:t>  </a:t>
            </a:r>
          </a:p>
        </p:txBody>
      </p:sp>
      <p:pic>
        <p:nvPicPr>
          <p:cNvPr id="5" name="Picture 2" descr="Картинки по запросу &quot;старший лейтенант Александр Прохоренко&quot;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700808"/>
            <a:ext cx="3220994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5544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/>
                </a:solidFill>
              </a:rPr>
              <a:t>«Вызываю огонь на себя!»</a:t>
            </a:r>
            <a:endParaRPr lang="ru-RU" b="1" dirty="0">
              <a:solidFill>
                <a:schemeClr val="bg2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780" y="1268760"/>
            <a:ext cx="3960440" cy="53804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123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Пешков Олег Анатольевич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1970 -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2015</a:t>
            </a:r>
            <a:r>
              <a:rPr lang="ru-RU" dirty="0"/>
              <a:t> 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528" y="1700808"/>
            <a:ext cx="6788944" cy="45259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659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Пазынич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Александр</a:t>
            </a:r>
            <a:b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1986 -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2015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5478" y="1600200"/>
            <a:ext cx="4093044" cy="45259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7384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«Они погибли в небе Сирии»</a:t>
            </a:r>
            <a:endParaRPr lang="ru-RU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Картинки по запросу &quot;хабибуллин и долгин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1729"/>
            <a:ext cx="2573903" cy="3024336"/>
          </a:xfrm>
          <a:prstGeom prst="rect">
            <a:avLst/>
          </a:prstGeom>
          <a:noFill/>
        </p:spPr>
      </p:pic>
      <p:pic>
        <p:nvPicPr>
          <p:cNvPr id="22532" name="Picture 4" descr="Картинки по запросу &quot;летчик долгин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552911"/>
            <a:ext cx="2428875" cy="31146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35803" y="4802860"/>
            <a:ext cx="20854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Евгений Долгин</a:t>
            </a:r>
          </a:p>
          <a:p>
            <a:pPr algn="ctr"/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1992 - 2016</a:t>
            </a:r>
            <a:endParaRPr lang="ru-RU" sz="20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8692" y="4802860"/>
            <a:ext cx="26157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Ряфагать</a:t>
            </a:r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Хабибулин</a:t>
            </a:r>
            <a:endParaRPr lang="ru-RU" sz="20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1965 - 2016</a:t>
            </a:r>
            <a:endParaRPr lang="ru-RU" sz="20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780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Филипов Роман Николаевич</a:t>
            </a:r>
            <a:br>
              <a:rPr lang="ru-RU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1984 – 2018</a:t>
            </a:r>
            <a:endParaRPr lang="ru-RU" sz="3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87624" y="1700808"/>
            <a:ext cx="6385892" cy="4246618"/>
          </a:xfrm>
          <a:prstGeom prst="rect">
            <a:avLst/>
          </a:prstGeom>
        </p:spPr>
      </p:pic>
      <p:pic>
        <p:nvPicPr>
          <p:cNvPr id="1026" name="Picture 2" descr="Картинки по запросу &quot;стих это вам за пацанов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294" y="5013176"/>
            <a:ext cx="3015314" cy="17102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6549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3369</TotalTime>
  <Words>45</Words>
  <Application>Microsoft Office PowerPoint</Application>
  <PresentationFormat>Экран (4:3)</PresentationFormat>
  <Paragraphs>16</Paragraphs>
  <Slides>13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Апекс</vt:lpstr>
      <vt:lpstr>1_Тема Office</vt:lpstr>
      <vt:lpstr>2_Тема Office</vt:lpstr>
      <vt:lpstr>3_Тема Office</vt:lpstr>
      <vt:lpstr>  «Символы российского мужества»</vt:lpstr>
      <vt:lpstr>Слайд 2</vt:lpstr>
      <vt:lpstr>СИРИЯ</vt:lpstr>
      <vt:lpstr>Прохоренко Александр 1990 -2016  </vt:lpstr>
      <vt:lpstr>«Вызываю огонь на себя!»</vt:lpstr>
      <vt:lpstr>Пешков Олег Анатольевич 1970 - 2015 </vt:lpstr>
      <vt:lpstr>Пазынич Александр 1986 - 2015</vt:lpstr>
      <vt:lpstr>«Они погибли в небе Сирии»</vt:lpstr>
      <vt:lpstr>Филипов Роман Николаевич 1984 – 2018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«Это вам за пацанов…»</dc:title>
  <dc:creator>Арефьева</dc:creator>
  <cp:lastModifiedBy>Ольга</cp:lastModifiedBy>
  <cp:revision>82</cp:revision>
  <dcterms:created xsi:type="dcterms:W3CDTF">2021-02-04T04:39:43Z</dcterms:created>
  <dcterms:modified xsi:type="dcterms:W3CDTF">2021-04-16T12:07:12Z</dcterms:modified>
</cp:coreProperties>
</file>