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A3784E-0D99-475A-834F-B043B27005DA}" v="983" dt="2021-04-04T13:59:00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08F-0C00-45DB-BE93-C9F6A732FE60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5319-80D1-4CC8-A573-4B30295F2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08F-0C00-45DB-BE93-C9F6A732FE60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5319-80D1-4CC8-A573-4B30295F2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08F-0C00-45DB-BE93-C9F6A732FE60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5319-80D1-4CC8-A573-4B30295F2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8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08F-0C00-45DB-BE93-C9F6A732FE60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5319-80D1-4CC8-A573-4B30295F2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6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08F-0C00-45DB-BE93-C9F6A732FE60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5319-80D1-4CC8-A573-4B30295F2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4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08F-0C00-45DB-BE93-C9F6A732FE60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5319-80D1-4CC8-A573-4B30295F2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63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08F-0C00-45DB-BE93-C9F6A732FE60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5319-80D1-4CC8-A573-4B30295F2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7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08F-0C00-45DB-BE93-C9F6A732FE60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5319-80D1-4CC8-A573-4B30295F2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16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08F-0C00-45DB-BE93-C9F6A732FE60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5319-80D1-4CC8-A573-4B30295F2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1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08F-0C00-45DB-BE93-C9F6A732FE60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5319-80D1-4CC8-A573-4B30295F2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8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608F-0C00-45DB-BE93-C9F6A732FE60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5319-80D1-4CC8-A573-4B30295F2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7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0608F-0C00-45DB-BE93-C9F6A732FE60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D5319-80D1-4CC8-A573-4B30295F2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2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5095" y="110998"/>
            <a:ext cx="8131043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Электронное письмо </a:t>
            </a:r>
            <a:endParaRPr lang="ru-RU" sz="5400" b="1" i="1" dirty="0">
              <a:ln w="11430"/>
              <a:solidFill>
                <a:srgbClr val="FC7B7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6D2C2224-5697-4038-BD92-910E4677E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814" y="1458873"/>
            <a:ext cx="6264727" cy="5473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9166" y="2618768"/>
            <a:ext cx="4176464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</a:p>
          <a:p>
            <a:pPr lvl="1" algn="r"/>
            <a:r>
              <a:rPr lang="ru-RU">
                <a:latin typeface="Times New Roman"/>
                <a:cs typeface="Times New Roman"/>
              </a:rPr>
              <a:t>МДОУ "Центр развития ребенка - д/с №243 "Апельсин"</a:t>
            </a:r>
            <a:endParaRPr lang="ru-RU">
              <a:latin typeface="Calibri"/>
              <a:cs typeface="Calibri"/>
            </a:endParaRPr>
          </a:p>
          <a:p>
            <a:pPr lvl="1" algn="r"/>
            <a:r>
              <a:rPr lang="ru-RU">
                <a:latin typeface="Times New Roman"/>
                <a:cs typeface="Times New Roman"/>
              </a:rPr>
              <a:t>Климова О.В.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64569-0FA7-4FB9-88E7-F9B8800556B4}"/>
              </a:ext>
            </a:extLst>
          </p:cNvPr>
          <p:cNvSpPr txBox="1"/>
          <p:nvPr/>
        </p:nvSpPr>
        <p:spPr>
          <a:xfrm>
            <a:off x="-132691" y="-1526875"/>
            <a:ext cx="8657749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ru-RU">
                <a:latin typeface="Times New Roman"/>
                <a:cs typeface="Times New Roman"/>
              </a:rPr>
              <a:t>Презентация к развлечению для старшей группы "Кто похитил мыло или Помощники Мойдодыра"</a:t>
            </a:r>
            <a:endParaRPr lang="ru-RU">
              <a:cs typeface="Calibri"/>
            </a:endParaRPr>
          </a:p>
          <a:p>
            <a:pPr lvl="1" algn="r"/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443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F602A9F-84F7-4314-9BA1-F2C15C11292C}"/>
              </a:ext>
            </a:extLst>
          </p:cNvPr>
          <p:cNvSpPr/>
          <p:nvPr/>
        </p:nvSpPr>
        <p:spPr>
          <a:xfrm>
            <a:off x="1701799" y="2354942"/>
            <a:ext cx="5542642" cy="31296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2">
                  <a:lumMod val="50000"/>
                </a:schemeClr>
              </a:solidFill>
              <a:latin typeface="Georgia"/>
              <a:ea typeface="+mn-lt"/>
              <a:cs typeface="+mn-lt"/>
            </a:endParaRPr>
          </a:p>
          <a:p>
            <a:pPr algn="ctr"/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Georgia"/>
                <a:ea typeface="+mn-lt"/>
                <a:cs typeface="+mn-lt"/>
              </a:rPr>
              <a:t>Вафельное и полосатое,</a:t>
            </a:r>
            <a:endParaRPr lang="en-US" sz="2800" b="1">
              <a:solidFill>
                <a:schemeClr val="tx2">
                  <a:lumMod val="50000"/>
                </a:schemeClr>
              </a:solidFill>
              <a:latin typeface="Georgia"/>
              <a:ea typeface="+mn-lt"/>
              <a:cs typeface="+mn-lt"/>
            </a:endParaRPr>
          </a:p>
          <a:p>
            <a:pPr algn="ctr"/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Georgia"/>
                <a:ea typeface="+mn-lt"/>
                <a:cs typeface="+mn-lt"/>
              </a:rPr>
              <a:t>Ворсистое и мохнатое!</a:t>
            </a:r>
          </a:p>
          <a:p>
            <a:pPr algn="ctr"/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Georgia"/>
                <a:ea typeface="+mn-lt"/>
                <a:cs typeface="+mn-lt"/>
              </a:rPr>
              <a:t>Всегда под рукою</a:t>
            </a:r>
          </a:p>
          <a:p>
            <a:pPr algn="ctr"/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Georgia"/>
                <a:ea typeface="+mn-lt"/>
                <a:cs typeface="+mn-lt"/>
              </a:rPr>
              <a:t>Что это такое?</a:t>
            </a:r>
          </a:p>
          <a:p>
            <a:pPr algn="ctr"/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Georgia"/>
                <a:ea typeface="+mn-lt"/>
                <a:cs typeface="+mn-lt"/>
              </a:rPr>
              <a:t>(полотенце)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Georgia"/>
              <a:ea typeface="+mn-lt"/>
              <a:cs typeface="+mn-lt"/>
            </a:endParaRPr>
          </a:p>
          <a:p>
            <a:pPr algn="ctr"/>
            <a:endParaRPr lang="ru-RU" dirty="0">
              <a:ea typeface="+mn-lt"/>
              <a:cs typeface="+mn-lt"/>
            </a:endParaRPr>
          </a:p>
          <a:p>
            <a:pPr algn="ctr"/>
            <a:endParaRPr lang="ru-RU" dirty="0">
              <a:cs typeface="Calibri"/>
            </a:endParaRPr>
          </a:p>
        </p:txBody>
      </p:sp>
      <p:pic>
        <p:nvPicPr>
          <p:cNvPr id="6" name="Рисунок 6" descr="Изображение выглядит как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C0B60FE0-FA5A-4C02-B405-670FF9C1B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72" y="53626"/>
            <a:ext cx="8603341" cy="664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804E2-3FDA-4A58-A0A4-F2BA636D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87FE7-B5CD-4A26-AAC3-30C74706C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735EEF-82AF-4B2B-9626-6942A210C412}"/>
              </a:ext>
            </a:extLst>
          </p:cNvPr>
          <p:cNvSpPr txBox="1"/>
          <p:nvPr/>
        </p:nvSpPr>
        <p:spPr>
          <a:xfrm>
            <a:off x="361044" y="4552043"/>
            <a:ext cx="844005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ru-RU" sz="7200" b="1">
                <a:solidFill>
                  <a:srgbClr val="17375E"/>
                </a:solidFill>
                <a:latin typeface="Georgia"/>
              </a:rPr>
              <a:t>Как правильно </a:t>
            </a:r>
            <a:endParaRPr lang="ru-RU" sz="7200" b="1">
              <a:solidFill>
                <a:srgbClr val="000000"/>
              </a:solidFill>
              <a:latin typeface="Georgia"/>
              <a:cs typeface="Calibri"/>
            </a:endParaRPr>
          </a:p>
          <a:p>
            <a:pPr lvl="1" algn="ctr"/>
            <a:r>
              <a:rPr lang="ru-RU" sz="7200" b="1">
                <a:solidFill>
                  <a:srgbClr val="17375E"/>
                </a:solidFill>
                <a:latin typeface="Georgia"/>
              </a:rPr>
              <a:t>мыть руки?</a:t>
            </a:r>
            <a:endParaRPr lang="ru-RU" sz="7200" b="1">
              <a:latin typeface="Georgia"/>
              <a:cs typeface="Calibri"/>
            </a:endParaRPr>
          </a:p>
        </p:txBody>
      </p:sp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3304BC-74E0-4588-A7F6-521DB8679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829" y="42683"/>
            <a:ext cx="5791199" cy="5094418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3CD6E7B9-6558-4B72-AD1B-549B951D7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42" y="900989"/>
            <a:ext cx="8022771" cy="58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2F4E1-1F80-4663-8C96-C6FB8E8D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3E4E38-E4B4-466C-A16A-66F3CC7C4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874DF3-6889-47BF-97D2-BAF439879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14629" y="337458"/>
            <a:ext cx="4023972" cy="59925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FFAD82-75C0-44DE-8FD2-A50E0724DD5A}"/>
              </a:ext>
            </a:extLst>
          </p:cNvPr>
          <p:cNvSpPr txBox="1"/>
          <p:nvPr/>
        </p:nvSpPr>
        <p:spPr>
          <a:xfrm>
            <a:off x="-1217386" y="723900"/>
            <a:ext cx="10109199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8000" b="1" dirty="0">
              <a:solidFill>
                <a:srgbClr val="17375E"/>
              </a:solidFill>
              <a:latin typeface="Georgia"/>
              <a:cs typeface="Segoe UI"/>
            </a:endParaRPr>
          </a:p>
          <a:p>
            <a:r>
              <a:rPr lang="ru-RU" sz="8000" b="1">
                <a:solidFill>
                  <a:srgbClr val="17375E"/>
                </a:solidFill>
                <a:latin typeface="Georgia"/>
                <a:cs typeface="Segoe UI"/>
              </a:rPr>
              <a:t>      Удачного </a:t>
            </a:r>
            <a:endParaRPr lang="ru-RU" sz="800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ru-RU" sz="8000" b="1">
                <a:solidFill>
                  <a:srgbClr val="17375E"/>
                </a:solidFill>
                <a:latin typeface="Georgia"/>
                <a:cs typeface="Segoe UI"/>
              </a:rPr>
              <a:t>            Вам</a:t>
            </a:r>
            <a:endParaRPr lang="ru-RU" sz="800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ru-RU" sz="8000" b="1" dirty="0">
              <a:solidFill>
                <a:srgbClr val="17375E"/>
              </a:solidFill>
              <a:latin typeface="Georgia"/>
              <a:cs typeface="Segoe UI"/>
            </a:endParaRPr>
          </a:p>
          <a:p>
            <a:r>
              <a:rPr lang="ru-RU" sz="8000" b="1">
                <a:solidFill>
                  <a:srgbClr val="17375E"/>
                </a:solidFill>
                <a:latin typeface="Georgia"/>
                <a:cs typeface="Segoe UI"/>
              </a:rPr>
              <a:t>        путешествия!</a:t>
            </a:r>
            <a:endParaRPr lang="ru-RU" sz="8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07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6D8C4-7E7E-4412-B487-95CA66B1BFE1}"/>
              </a:ext>
            </a:extLst>
          </p:cNvPr>
          <p:cNvSpPr txBox="1"/>
          <p:nvPr/>
        </p:nvSpPr>
        <p:spPr>
          <a:xfrm>
            <a:off x="805543" y="569686"/>
            <a:ext cx="4938485" cy="59708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Georgia"/>
              </a:rPr>
              <a:t>Дорогие мои дети,</a:t>
            </a:r>
          </a:p>
          <a:p>
            <a:r>
              <a:rPr lang="en-US" sz="2800">
                <a:latin typeface="Georgia"/>
              </a:rPr>
              <a:t>Я пишу для вас письмо!</a:t>
            </a:r>
          </a:p>
          <a:p>
            <a:r>
              <a:rPr lang="en-US" sz="2800">
                <a:latin typeface="Georgia"/>
              </a:rPr>
              <a:t>И прошу вас: мойте чаще</a:t>
            </a:r>
          </a:p>
          <a:p>
            <a:r>
              <a:rPr lang="en-US" sz="2800">
                <a:latin typeface="Georgia"/>
              </a:rPr>
              <a:t>Ваши руки и лицо!</a:t>
            </a:r>
          </a:p>
          <a:p>
            <a:r>
              <a:rPr lang="en-US" sz="2800">
                <a:latin typeface="Georgia"/>
              </a:rPr>
              <a:t>Все равно какой водою -</a:t>
            </a:r>
          </a:p>
          <a:p>
            <a:r>
              <a:rPr lang="en-US" sz="2800">
                <a:latin typeface="Georgia"/>
              </a:rPr>
              <a:t>Кипяченой, ключевой,</a:t>
            </a:r>
          </a:p>
          <a:p>
            <a:r>
              <a:rPr lang="en-US" sz="2800">
                <a:latin typeface="Georgia"/>
              </a:rPr>
              <a:t>Из реки иль из колодца,</a:t>
            </a:r>
          </a:p>
          <a:p>
            <a:r>
              <a:rPr lang="en-US" sz="2800">
                <a:latin typeface="Georgia"/>
              </a:rPr>
              <a:t>Или просто дождевой!</a:t>
            </a:r>
          </a:p>
          <a:p>
            <a:r>
              <a:rPr lang="en-US" sz="2800">
                <a:latin typeface="Georgia"/>
              </a:rPr>
              <a:t>Дорогие мои дети,</a:t>
            </a:r>
          </a:p>
          <a:p>
            <a:r>
              <a:rPr lang="en-US" sz="2800">
                <a:latin typeface="Georgia"/>
              </a:rPr>
              <a:t>Очень-очень вас прошу:</a:t>
            </a:r>
          </a:p>
          <a:p>
            <a:r>
              <a:rPr lang="en-US" sz="2800">
                <a:latin typeface="Georgia"/>
              </a:rPr>
              <a:t>Мойтесь чище, мойтесь чаще -</a:t>
            </a:r>
          </a:p>
          <a:p>
            <a:r>
              <a:rPr lang="en-US" sz="2800">
                <a:latin typeface="Georgia"/>
              </a:rPr>
              <a:t>Я грязнуль не выношу!</a:t>
            </a:r>
          </a:p>
          <a:p>
            <a:endParaRPr lang="en-US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E42AC35-1533-4CD8-8E69-DD240472F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78130" y="319314"/>
            <a:ext cx="3769971" cy="615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2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6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7242" y="404664"/>
            <a:ext cx="4872882" cy="6370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3200" b="1">
                <a:latin typeface="Georgia"/>
                <a:ea typeface="+mn-lt"/>
                <a:cs typeface="+mn-lt"/>
              </a:rPr>
              <a:t>Здравствуйте дорогие ребята! Я, Министр Чистоты страны Блистианы - знаменитый Мойдодыр, приглашаю вас в гости в нашу страну. Но, для того, чтобы попасть туда, нужно знать правила гигиены.</a:t>
            </a:r>
            <a:endParaRPr lang="ru-RU" sz="3200" b="1">
              <a:latin typeface="Georgia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7CE33E98-9AC5-48BA-BEEF-B1723C742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58" y="137886"/>
            <a:ext cx="4022384" cy="660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2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49289" y="3241767"/>
            <a:ext cx="8349696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8800" b="1">
                <a:solidFill>
                  <a:schemeClr val="tx2">
                    <a:lumMod val="75000"/>
                  </a:schemeClr>
                </a:solidFill>
                <a:latin typeface="Georgia"/>
                <a:ea typeface="+mn-lt"/>
                <a:cs typeface="+mn-lt"/>
              </a:rPr>
              <a:t>что такое гигиена?</a:t>
            </a:r>
            <a:r>
              <a:rPr lang="ru-RU" sz="8800" b="1" dirty="0">
                <a:solidFill>
                  <a:schemeClr val="tx2">
                    <a:lumMod val="75000"/>
                  </a:schemeClr>
                </a:solidFill>
                <a:latin typeface="Georgia"/>
                <a:ea typeface="+mn-lt"/>
                <a:cs typeface="+mn-lt"/>
              </a:rPr>
              <a:t> </a:t>
            </a:r>
            <a:endParaRPr lang="ru-RU" sz="8800" b="1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5" name="Рисунок 5" descr="Изображение выглядит как игрушка, кукл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6384EA3-2D8F-4FEB-99BC-E67C214B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284" y="745672"/>
            <a:ext cx="3403146" cy="60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57"/>
            <a:ext cx="9144000" cy="6858000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19B45CF-979F-4E22-9C59-58B6C12CE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44" y="133398"/>
            <a:ext cx="6943270" cy="61104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CA6A80-126B-47F9-A487-5CE6F2311936}"/>
              </a:ext>
            </a:extLst>
          </p:cNvPr>
          <p:cNvSpPr txBox="1"/>
          <p:nvPr/>
        </p:nvSpPr>
        <p:spPr>
          <a:xfrm>
            <a:off x="160243" y="5847521"/>
            <a:ext cx="882802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>
                <a:latin typeface="Georgia"/>
                <a:ea typeface="+mn-lt"/>
                <a:cs typeface="+mn-lt"/>
              </a:rPr>
              <a:t>Для того, чтобы попасть в страну Блистиану, нужно тщательно вымыть руки</a:t>
            </a:r>
            <a:endParaRPr lang="ru-RU" sz="2800" b="1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4012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861D678-5499-4E81-84EF-6432702DA68F}"/>
              </a:ext>
            </a:extLst>
          </p:cNvPr>
          <p:cNvSpPr/>
          <p:nvPr/>
        </p:nvSpPr>
        <p:spPr>
          <a:xfrm>
            <a:off x="4604657" y="2554514"/>
            <a:ext cx="3982356" cy="2440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Georgia"/>
              </a:rPr>
              <a:t>Для этого у меня есть помощники. А кто они - отгадайте мои загадки!</a:t>
            </a:r>
            <a:endParaRPr lang="ru-RU" sz="2800" b="1">
              <a:solidFill>
                <a:schemeClr val="tx2">
                  <a:lumMod val="50000"/>
                </a:schemeClr>
              </a:solidFill>
              <a:latin typeface="Georgia"/>
              <a:cs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406B90-85B5-437F-BF8C-B5939A5BF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58" y="174172"/>
            <a:ext cx="4022384" cy="660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7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476672"/>
            <a:ext cx="588640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CBBC-6472-4A8D-9FF7-3A005DA427C5}"/>
              </a:ext>
            </a:extLst>
          </p:cNvPr>
          <p:cNvSpPr/>
          <p:nvPr/>
        </p:nvSpPr>
        <p:spPr>
          <a:xfrm>
            <a:off x="4386944" y="703942"/>
            <a:ext cx="4617355" cy="29119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Мойдодыру я родня. </a:t>
            </a:r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​</a:t>
            </a:r>
            <a:br>
              <a:rPr lang="ru-RU" sz="2800" b="1" dirty="0">
                <a:latin typeface="Times New Roman"/>
                <a:ea typeface="Times New Roman"/>
                <a:cs typeface="Times New Roman"/>
              </a:rPr>
            </a:br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Отверни - ка ты меня </a:t>
            </a:r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​</a:t>
            </a:r>
            <a:br>
              <a:rPr lang="ru-RU" sz="2800" b="1" dirty="0">
                <a:latin typeface="Times New Roman"/>
                <a:ea typeface="Times New Roman"/>
                <a:cs typeface="Times New Roman"/>
              </a:rPr>
            </a:br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и холодную водою </a:t>
            </a:r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​</a:t>
            </a:r>
            <a:br>
              <a:rPr lang="ru-RU" sz="2800" b="1" dirty="0">
                <a:latin typeface="Times New Roman"/>
                <a:ea typeface="Times New Roman"/>
                <a:cs typeface="Times New Roman"/>
              </a:rPr>
            </a:br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быстро я тебя умою (кран)</a:t>
            </a:r>
            <a:endParaRPr lang="ru-RU" sz="2800" b="1">
              <a:solidFill>
                <a:schemeClr val="tx2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88EEF60-613F-4FF5-B4C3-F110FF5A9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5" y="79828"/>
            <a:ext cx="6244772" cy="675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2DC521B-46AC-4A4A-8971-EBE61FD9AEBF}"/>
              </a:ext>
            </a:extLst>
          </p:cNvPr>
          <p:cNvSpPr/>
          <p:nvPr/>
        </p:nvSpPr>
        <p:spPr>
          <a:xfrm>
            <a:off x="468087" y="658587"/>
            <a:ext cx="5216070" cy="28847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Georgia"/>
              </a:rPr>
              <a:t>Гладко и душисто,</a:t>
            </a:r>
            <a:endParaRPr lang="en-US" sz="280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Georgia"/>
              </a:rPr>
              <a:t>Моет очень чисто, </a:t>
            </a:r>
            <a:endParaRPr lang="en-US" sz="280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Georgia"/>
              </a:rPr>
              <a:t>Нужно, чтоб у каждого было. </a:t>
            </a:r>
            <a:endParaRPr lang="en-US" sz="280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Georgia"/>
              </a:rPr>
              <a:t>Что это?</a:t>
            </a:r>
            <a:endParaRPr lang="en-US" sz="2800">
              <a:solidFill>
                <a:schemeClr val="tx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Georgia"/>
              </a:rPr>
              <a:t>(Мыло)</a:t>
            </a:r>
            <a:endParaRPr lang="ru-RU" sz="2800">
              <a:solidFill>
                <a:schemeClr val="tx2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82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">
            <a:off x="1349288" y="3768008"/>
            <a:ext cx="4434181" cy="2854198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екст, предметы личной гигиены&#10;&#10;Автоматически созданное описание">
            <a:extLst>
              <a:ext uri="{FF2B5EF4-FFF2-40B4-BE49-F238E27FC236}">
                <a16:creationId xmlns:a16="http://schemas.microsoft.com/office/drawing/2014/main" id="{940B3CC5-858C-4169-805D-5FEE3AC89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614" y="322184"/>
            <a:ext cx="4530271" cy="62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8B60EE7-6CD9-4E4A-9AAD-33A6114C85F7}"/>
              </a:ext>
            </a:extLst>
          </p:cNvPr>
          <p:cNvSpPr/>
          <p:nvPr/>
        </p:nvSpPr>
        <p:spPr>
          <a:xfrm>
            <a:off x="1701801" y="1266371"/>
            <a:ext cx="5107213" cy="31114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Georgia"/>
                <a:ea typeface="+mn-lt"/>
                <a:cs typeface="+mn-lt"/>
              </a:rPr>
              <a:t>Мыло и подружка 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/>
                <a:ea typeface="+mn-lt"/>
                <a:cs typeface="+mn-lt"/>
              </a:rPr>
            </a:br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Georgia"/>
                <a:ea typeface="+mn-lt"/>
                <a:cs typeface="+mn-lt"/>
              </a:rPr>
              <a:t>Помоют Андрюшку.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/>
                <a:ea typeface="+mn-lt"/>
                <a:cs typeface="+mn-lt"/>
              </a:rPr>
            </a:br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Georgia"/>
                <a:ea typeface="+mn-lt"/>
                <a:cs typeface="+mn-lt"/>
              </a:rPr>
              <a:t>Подружка по спине плясала,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/>
                <a:ea typeface="+mn-lt"/>
                <a:cs typeface="+mn-lt"/>
              </a:rPr>
            </a:br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Georgia"/>
                <a:ea typeface="+mn-lt"/>
                <a:cs typeface="+mn-lt"/>
              </a:rPr>
              <a:t>Спинка розовой стала.</a:t>
            </a:r>
            <a:endParaRPr lang="en-US" sz="2800" b="1">
              <a:solidFill>
                <a:schemeClr val="tx2">
                  <a:lumMod val="50000"/>
                </a:schemeClr>
              </a:solidFill>
              <a:latin typeface="Georgia"/>
              <a:ea typeface="+mn-lt"/>
              <a:cs typeface="+mn-lt"/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/>
                <a:ea typeface="+mn-lt"/>
                <a:cs typeface="+mn-lt"/>
              </a:rPr>
              <a:t> </a:t>
            </a:r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Georgia"/>
                <a:ea typeface="+mn-lt"/>
                <a:cs typeface="+mn-lt"/>
              </a:rPr>
              <a:t>( Мочалка)</a:t>
            </a:r>
            <a:endParaRPr lang="ru-RU" sz="2800">
              <a:solidFill>
                <a:schemeClr val="tx2">
                  <a:lumMod val="50000"/>
                </a:schemeClr>
              </a:solidFill>
              <a:latin typeface="Georgia"/>
            </a:endParaRPr>
          </a:p>
        </p:txBody>
      </p:sp>
      <p:pic>
        <p:nvPicPr>
          <p:cNvPr id="6" name="Рисунок 6" descr="Изображение выглядит как легк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5C7C761-9613-4B6B-9B34-2A57E4627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42" y="-3171"/>
            <a:ext cx="7641770" cy="69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251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depo</dc:creator>
  <cp:lastModifiedBy>depo</cp:lastModifiedBy>
  <cp:revision>287</cp:revision>
  <dcterms:created xsi:type="dcterms:W3CDTF">2018-09-22T01:35:27Z</dcterms:created>
  <dcterms:modified xsi:type="dcterms:W3CDTF">2021-04-04T13:59:57Z</dcterms:modified>
</cp:coreProperties>
</file>