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64" r:id="rId4"/>
    <p:sldId id="265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8" r:id="rId14"/>
    <p:sldId id="266" r:id="rId15"/>
    <p:sldId id="276" r:id="rId16"/>
    <p:sldId id="285" r:id="rId17"/>
    <p:sldId id="283" r:id="rId18"/>
    <p:sldId id="277" r:id="rId19"/>
    <p:sldId id="278" r:id="rId20"/>
    <p:sldId id="279" r:id="rId21"/>
    <p:sldId id="280" r:id="rId22"/>
    <p:sldId id="281" r:id="rId23"/>
    <p:sldId id="258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7EDCF-C215-4CEA-8596-C0A3CF75555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EBEC-502A-459C-BD3C-15EBCC06D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EBEC-502A-459C-BD3C-15EBCC06DC7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EE1D-25F8-49F8-84DD-9C17437D958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2B24-33BA-46FE-A3A6-6C5F4E1F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zooclub.ru/attach/birds/316.jpg" TargetMode="External"/><Relationship Id="rId3" Type="http://schemas.openxmlformats.org/officeDocument/2006/relationships/hyperlink" Target="http://ru.freepik.com/free-photo/owl-bird-coruja_576792.htm" TargetMode="External"/><Relationship Id="rId7" Type="http://schemas.openxmlformats.org/officeDocument/2006/relationships/hyperlink" Target="http://birds-altay.ru/wp-content/uploads/2009/11/02-350x241.jpg" TargetMode="External"/><Relationship Id="rId12" Type="http://schemas.openxmlformats.org/officeDocument/2006/relationships/hyperlink" Target="http://post-marka.ru/article/image/home-birds-1.gif" TargetMode="External"/><Relationship Id="rId2" Type="http://schemas.openxmlformats.org/officeDocument/2006/relationships/hyperlink" Target="http://blogs.privet.ru/user/makarena_388/5191828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loranimal.ru/pages/animal/ts/893.jpg" TargetMode="External"/><Relationship Id="rId11" Type="http://schemas.openxmlformats.org/officeDocument/2006/relationships/hyperlink" Target="http://agrobk.ru/wp-content/uploads/borovskaya_pticefabrica.jpg" TargetMode="External"/><Relationship Id="rId5" Type="http://schemas.openxmlformats.org/officeDocument/2006/relationships/hyperlink" Target="http://cs1122.vk.me/g1274307/a_6c988731.jp" TargetMode="External"/><Relationship Id="rId10" Type="http://schemas.openxmlformats.org/officeDocument/2006/relationships/hyperlink" Target="http://floranimal.ru/pages/animal/v/1624.jpg" TargetMode="External"/><Relationship Id="rId4" Type="http://schemas.openxmlformats.org/officeDocument/2006/relationships/hyperlink" Target="http://www.dekatop.com/wp-content/uploads/2011/07/sueverie_05.jpg" TargetMode="External"/><Relationship Id="rId9" Type="http://schemas.openxmlformats.org/officeDocument/2006/relationships/hyperlink" Target="http://zooclub.ru/attach/birds/262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sn.irk.ru/wp-content/uploads/1-Tucano.jpg" TargetMode="External"/><Relationship Id="rId3" Type="http://schemas.openxmlformats.org/officeDocument/2006/relationships/hyperlink" Target="http://www.8lap.ru/upload/iblock/d9a/d9a77233620c7d12f914258fde428be2.jpg" TargetMode="External"/><Relationship Id="rId7" Type="http://schemas.openxmlformats.org/officeDocument/2006/relationships/hyperlink" Target="http://99px.ru/sstorage/53/2013/03/tmb_64833_1192.jpg" TargetMode="External"/><Relationship Id="rId2" Type="http://schemas.openxmlformats.org/officeDocument/2006/relationships/hyperlink" Target="http://www.agroacadem.ru/wp-content/uploads/2012/04/15031-300x20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u.all.biz/img/ru/catalog/913297.jpeg" TargetMode="External"/><Relationship Id="rId5" Type="http://schemas.openxmlformats.org/officeDocument/2006/relationships/hyperlink" Target="http://std3.ru/3f/45/1375096936-3f45d0dbc5df719715053f6aac13f68d.jpg" TargetMode="External"/><Relationship Id="rId4" Type="http://schemas.openxmlformats.org/officeDocument/2006/relationships/hyperlink" Target="http://www.8lap.ru/upload/iblock/a2a/a2af6b061e02275c0f803e605cb9cd4a.jpg" TargetMode="External"/><Relationship Id="rId9" Type="http://schemas.openxmlformats.org/officeDocument/2006/relationships/hyperlink" Target="http://rg.foto.radikal.ru/0707/10/2c68ad573fc4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hatithinkabout.info/uploads/ru/3NjVy4uoxE.jpg" TargetMode="External"/><Relationship Id="rId2" Type="http://schemas.openxmlformats.org/officeDocument/2006/relationships/hyperlink" Target="http://wiki.saripkro.ru/images/05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g1.liveinternet.ru/images/attach/c/0/40/487/40487279_lebedi_021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315224" cy="78581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Monotype Corsiva" pitchFamily="66" charset="0"/>
                <a:cs typeface="Arial" charset="0"/>
              </a:rPr>
              <a:t>МБОУ</a:t>
            </a:r>
            <a:r>
              <a:rPr lang="en-US" sz="2000" b="1" i="1" dirty="0" smtClean="0">
                <a:latin typeface="Monotype Corsiva" pitchFamily="66" charset="0"/>
                <a:cs typeface="Arial" charset="0"/>
              </a:rPr>
              <a:t> </a:t>
            </a:r>
            <a:r>
              <a:rPr lang="ru-RU" sz="2000" b="1" i="1" dirty="0" smtClean="0">
                <a:latin typeface="Monotype Corsiva" pitchFamily="66" charset="0"/>
                <a:cs typeface="Arial" charset="0"/>
              </a:rPr>
              <a:t>«СОШ №2 р.п. Самойловка Самойловского района Саратовской области»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072362" cy="507209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6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6900" b="1" dirty="0" smtClean="0">
                <a:solidFill>
                  <a:schemeClr val="accent2">
                    <a:lumMod val="75000"/>
                  </a:schemeClr>
                </a:solidFill>
              </a:rPr>
              <a:t>Что мы знаем о птицах</a:t>
            </a:r>
            <a:r>
              <a:rPr lang="en-US" sz="6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9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6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900" b="1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ru-RU" b="1" dirty="0" smtClean="0">
                <a:solidFill>
                  <a:schemeClr val="tx1"/>
                </a:solidFill>
              </a:rPr>
              <a:t>Автор: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Полковниченко З.В.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   </a:t>
            </a:r>
            <a:r>
              <a:rPr lang="en-US" b="1" dirty="0" smtClean="0">
                <a:solidFill>
                  <a:schemeClr val="tx1"/>
                </a:solidFill>
              </a:rPr>
              <a:t>        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Самойловка, 2014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428605"/>
            <a:ext cx="3286148" cy="642941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Галка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zooclub.ru/attach/birds/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383814" cy="43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7"/>
            <a:ext cx="3643338" cy="714379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zooclub.ru/attach/birds/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844124" cy="43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357167"/>
            <a:ext cx="3571900" cy="714379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loranimal.ru/pages/animal/v/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32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14291"/>
            <a:ext cx="3357586" cy="642941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Скворцы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alsknews.ru/images/stories/desember_2011/skvo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524527" cy="43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357167"/>
            <a:ext cx="3286148" cy="571503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Ястреб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stat1.dvn.ru/pm/0a1580170b062307d63688d3317b9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357298"/>
            <a:ext cx="321971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1"/>
            <a:ext cx="5786478" cy="714379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Назови взрослых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429132"/>
            <a:ext cx="2357454" cy="642942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цыплята</a:t>
            </a:r>
          </a:p>
        </p:txBody>
      </p:sp>
      <p:pic>
        <p:nvPicPr>
          <p:cNvPr id="7170" name="Picture 2" descr="http://agrobk.ru/wp-content/uploads/borovskaya_pticefabrica.jpg"/>
          <p:cNvPicPr>
            <a:picLocks noChangeAspect="1" noChangeArrowheads="1"/>
          </p:cNvPicPr>
          <p:nvPr/>
        </p:nvPicPr>
        <p:blipFill>
          <a:blip r:embed="rId2" cstate="print"/>
          <a:srcRect r="46666"/>
          <a:stretch>
            <a:fillRect/>
          </a:stretch>
        </p:blipFill>
        <p:spPr bwMode="auto">
          <a:xfrm>
            <a:off x="357158" y="1214422"/>
            <a:ext cx="228601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://post-marka.ru/article/image/home-birds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4114800" cy="2524126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857488" y="2714620"/>
            <a:ext cx="1857388" cy="7143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72000" y="3982998"/>
            <a:ext cx="17145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петух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500823" y="4000504"/>
            <a:ext cx="178595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курица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1"/>
            <a:ext cx="5929354" cy="642941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Назови взрослых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857760"/>
            <a:ext cx="2214578" cy="78104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утята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8" descr="http://www.8lap.ru/upload/iblock/d9a/d9a77233620c7d12f914258fde428be2.jpg"/>
          <p:cNvPicPr>
            <a:picLocks noChangeAspect="1" noChangeArrowheads="1"/>
          </p:cNvPicPr>
          <p:nvPr/>
        </p:nvPicPr>
        <p:blipFill>
          <a:blip r:embed="rId3" cstate="print"/>
          <a:srcRect t="19795"/>
          <a:stretch>
            <a:fillRect/>
          </a:stretch>
        </p:blipFill>
        <p:spPr bwMode="auto">
          <a:xfrm>
            <a:off x="571472" y="1571612"/>
            <a:ext cx="3456137" cy="27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http://www.agroacadem.ru/wp-content/uploads/2012/04/15031-300x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3670935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4857760"/>
            <a:ext cx="192882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селезень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000892" y="4880068"/>
            <a:ext cx="121444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утка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5214942" y="4071942"/>
            <a:ext cx="928694" cy="64294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0"/>
          </p:cNvCxnSpPr>
          <p:nvPr/>
        </p:nvCxnSpPr>
        <p:spPr>
          <a:xfrm rot="5400000" flipH="1" flipV="1">
            <a:off x="6971878" y="3922361"/>
            <a:ext cx="1593944" cy="32147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6500858" cy="71438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Назови взрослых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857760"/>
            <a:ext cx="1928826" cy="571504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гусак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www.8lap.ru/upload/iblock/a2a/a2af6b061e02275c0f803e605cb9cd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879999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 descr="http://www.ru.all.biz/img/ru/catalog/9132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2092211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8" name="Picture 8" descr="http://std3.ru/3f/45/1375096936-3f45d0dbc5df719715053f6aac13f6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85926"/>
            <a:ext cx="1905785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flipH="1">
            <a:off x="714348" y="4857760"/>
            <a:ext cx="207170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гусята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4857760"/>
            <a:ext cx="192882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гусыня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85729"/>
            <a:ext cx="2928958" cy="571503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Павлин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9px.ru/sstorage/53/2013/03/tmb_64833_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8" y="2000240"/>
            <a:ext cx="5053236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357167"/>
            <a:ext cx="2500330" cy="571503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Тукан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bsn.irk.ru/wp-content/uploads/1-Tu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9"/>
            <a:ext cx="3643338" cy="714379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500726"/>
          </a:xfrm>
        </p:spPr>
        <p:txBody>
          <a:bodyPr>
            <a:normAutofit/>
          </a:bodyPr>
          <a:lstStyle/>
          <a:p>
            <a:endParaRPr lang="ru-RU" b="1" dirty="0" smtClean="0"/>
          </a:p>
        </p:txBody>
      </p:sp>
      <p:pic>
        <p:nvPicPr>
          <p:cNvPr id="4" name="Picture 2" descr="http://cs1122.vk.me/g1274307/a_6c98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568000" cy="41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7"/>
            <a:ext cx="5286412" cy="571503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Розовый фламинго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rg.foto.radikal.ru/0707/10/2c68ad573f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7"/>
            <a:ext cx="2857520" cy="714379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Страус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iki.saripkro.ru/images/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571200" cy="46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214291"/>
            <a:ext cx="3143272" cy="642941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Лебеди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hatithinkabout.info/uploads/ru/3NjVy4uo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205607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img1.liveinternet.ru/images/attach/c/0/40/487/40487279_lebedi_021r.jpg"/>
          <p:cNvPicPr>
            <a:picLocks noChangeAspect="1" noChangeArrowheads="1"/>
          </p:cNvPicPr>
          <p:nvPr/>
        </p:nvPicPr>
        <p:blipFill>
          <a:blip r:embed="rId3" cstate="print"/>
          <a:srcRect l="3425" t="4823" r="4109" b="5948"/>
          <a:stretch>
            <a:fillRect/>
          </a:stretch>
        </p:blipFill>
        <p:spPr bwMode="auto">
          <a:xfrm>
            <a:off x="4357686" y="2571744"/>
            <a:ext cx="4518492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357298"/>
            <a:ext cx="7929618" cy="55007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Снегири: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hlinkClick r:id="rId2"/>
              </a:rPr>
              <a:t>http://blogs.privet.ru/user/makarena_388/51918282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Сова:</a:t>
            </a:r>
          </a:p>
          <a:p>
            <a:pPr algn="l"/>
            <a:r>
              <a:rPr lang="en-US" sz="2000" dirty="0" smtClean="0">
                <a:hlinkClick r:id="rId3"/>
              </a:rPr>
              <a:t>http://ru.freepik.com/free-photo/owl-bird-coruja_576792.htm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Сорока - </a:t>
            </a:r>
            <a:r>
              <a:rPr lang="en-US" sz="2000" dirty="0" smtClean="0">
                <a:hlinkClick r:id="rId4"/>
              </a:rPr>
              <a:t>http://www.dekatop.com/wp-content/uploads/2011/07/sueverie_05.jpg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Воробей 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5"/>
              </a:rPr>
              <a:t>http://cs1122.vk.me/g1274307/a_6c988731.jp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Цапля - </a:t>
            </a:r>
            <a:r>
              <a:rPr lang="en-US" sz="2000" dirty="0" smtClean="0">
                <a:hlinkClick r:id="rId6"/>
              </a:rPr>
              <a:t>http://floranimal.ru/pages/animal/ts/893.jpg</a:t>
            </a:r>
            <a:r>
              <a:rPr lang="ru-RU" sz="2000" dirty="0" smtClean="0"/>
              <a:t> ;</a:t>
            </a:r>
          </a:p>
          <a:p>
            <a:pPr algn="l"/>
            <a:r>
              <a:rPr lang="en-US" sz="2000" dirty="0" smtClean="0">
                <a:hlinkClick r:id="rId7"/>
              </a:rPr>
              <a:t>http://birds-altay.ru/wp-content/uploads/2009/11/02-350x241.jpg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Галка - </a:t>
            </a:r>
            <a:r>
              <a:rPr lang="en-US" sz="2000" dirty="0" smtClean="0">
                <a:hlinkClick r:id="rId8"/>
              </a:rPr>
              <a:t>http://zooclub.ru/attach/birds/316.jpg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Грач 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9"/>
              </a:rPr>
              <a:t>http://zooclub.ru/attach/birds/262.jpg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Ворона - </a:t>
            </a:r>
            <a:r>
              <a:rPr lang="en-US" sz="2000" dirty="0" smtClean="0">
                <a:hlinkClick r:id="rId10"/>
              </a:rPr>
              <a:t>http://floranimal.ru/pages/animal/v/1624.jpg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Цыплята 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11"/>
              </a:rPr>
              <a:t>http://agrobk.ru/wp-content/uploads/borovskaya_pticefabrica.jpg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Курица и петух - </a:t>
            </a:r>
            <a:r>
              <a:rPr lang="en-US" sz="2000" dirty="0" smtClean="0">
                <a:hlinkClick r:id="rId12"/>
              </a:rPr>
              <a:t>http://post-marka.ru/article/image/home-birds-1.gif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7786742" cy="54292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Утка и селезень </a:t>
            </a:r>
            <a:r>
              <a:rPr lang="en-US" sz="2000" dirty="0" smtClean="0">
                <a:hlinkClick r:id="rId2"/>
              </a:rPr>
              <a:t>http://www.agroacadem.ru/wp-content/uploads/2012/04/15031-300x203.jpg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Утята </a:t>
            </a:r>
            <a:r>
              <a:rPr lang="en-US" sz="2000" dirty="0" smtClean="0">
                <a:hlinkClick r:id="rId3"/>
              </a:rPr>
              <a:t>http://www.8lap.ru/upload/iblock/d9a/d9a77233620c7d12f914258fde428be2.jpg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Гусята - </a:t>
            </a:r>
          </a:p>
          <a:p>
            <a:pPr algn="l"/>
            <a:r>
              <a:rPr lang="en-US" sz="2000" dirty="0" smtClean="0">
                <a:hlinkClick r:id="rId4"/>
              </a:rPr>
              <a:t>http://www.8lap.ru/upload/iblock/a2a/a2af6b061e02275c0f803e605cb9cd4a.jpg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Гусыня - </a:t>
            </a:r>
          </a:p>
          <a:p>
            <a:pPr algn="l"/>
            <a:r>
              <a:rPr lang="en-US" sz="2000" dirty="0" smtClean="0">
                <a:hlinkClick r:id="rId5"/>
              </a:rPr>
              <a:t>http://std3.ru/3f/45/1375096936-3f45d0dbc5df719715053f6aac13f68d.jpg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Гусак 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6"/>
              </a:rPr>
              <a:t>http://www.ru.all.biz/img/ru/catalog/913297.jpeg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Павлин - </a:t>
            </a:r>
            <a:r>
              <a:rPr lang="en-US" sz="2000" dirty="0" smtClean="0">
                <a:hlinkClick r:id="rId7"/>
              </a:rPr>
              <a:t>http://99px.ru/sstorage/53/2013/03/tmb_64833_1192.jpg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Тукан 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8"/>
              </a:rPr>
              <a:t>http://bsn.irk.ru/wp-content/uploads/1-Tucano.jpg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Розовый фламинго </a:t>
            </a:r>
            <a:r>
              <a:rPr lang="ru-RU" sz="2000" dirty="0" smtClean="0"/>
              <a:t>- </a:t>
            </a:r>
            <a:r>
              <a:rPr lang="en-US" sz="2000" dirty="0" smtClean="0">
                <a:hlinkClick r:id="rId9"/>
              </a:rPr>
              <a:t>http://rg.foto.radikal.ru/0707/10/2c68ad573fc4.jpg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01122" cy="449581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Страус </a:t>
            </a:r>
            <a:r>
              <a:rPr lang="ru-RU" sz="2000" dirty="0" smtClean="0"/>
              <a:t>- </a:t>
            </a:r>
            <a:r>
              <a:rPr lang="en-US" sz="2000" dirty="0" smtClean="0">
                <a:hlinkClick r:id="rId2"/>
              </a:rPr>
              <a:t>http://wiki.saripkro.ru/images/052.jpg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Чёрные лебеди - </a:t>
            </a:r>
          </a:p>
          <a:p>
            <a:pPr algn="l"/>
            <a:r>
              <a:rPr lang="en-US" sz="2000" dirty="0" smtClean="0">
                <a:hlinkClick r:id="rId3"/>
              </a:rPr>
              <a:t>http://whatithinkabout.info/uploads/ru/3NjVy4uoxE.jpg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Белые лебеди - </a:t>
            </a:r>
            <a:r>
              <a:rPr lang="en-US" sz="2000" dirty="0" smtClean="0">
                <a:hlinkClick r:id="rId4"/>
              </a:rPr>
              <a:t>http://img1.liveinternet.ru/images/attach/c/0/40/487/40487279_lebedi_021r.jpg</a:t>
            </a:r>
            <a:endParaRPr lang="ru-RU" sz="20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9"/>
            <a:ext cx="4143404" cy="642941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uralweb.ru/forums/attaches/19/26/th_26e29c4850015a1aa98bef01e25aec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219999" cy="41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85729"/>
            <a:ext cx="3500462" cy="714379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1428736"/>
            <a:ext cx="4857784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4" descr="http://zoofoodpro.ru/wp-content/uploads/2014/06/zimujushhie-pt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4608000" cy="46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57166"/>
            <a:ext cx="2714644" cy="785818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8858280" cy="5429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6" descr="http://zoo.rin.ru/images/arts/img_8518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220000" cy="41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357167"/>
            <a:ext cx="2928958" cy="714379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dekatop.com/wp-content/uploads/2011/07/sueverie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153534" cy="39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357167"/>
            <a:ext cx="3214710" cy="714379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714356"/>
            <a:ext cx="5715040" cy="614364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Picture 2" descr="http://s51.radikal.ru/i133/0812/5e/49c771ac1cb4.jpg"/>
          <p:cNvPicPr>
            <a:picLocks noChangeAspect="1" noChangeArrowheads="1"/>
          </p:cNvPicPr>
          <p:nvPr/>
        </p:nvPicPr>
        <p:blipFill>
          <a:blip r:embed="rId2" cstate="print"/>
          <a:srcRect l="18750" t="17578" r="13281" b="16796"/>
          <a:stretch>
            <a:fillRect/>
          </a:stretch>
        </p:blipFill>
        <p:spPr bwMode="auto">
          <a:xfrm>
            <a:off x="2500298" y="1714488"/>
            <a:ext cx="4182868" cy="43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357167"/>
            <a:ext cx="3071834" cy="642941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ову птица coru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285658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7"/>
            <a:ext cx="3429024" cy="571503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Цапля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birds-altay.ru/wp-content/uploads/2009/11/02-350x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6273849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184</Words>
  <Application>Microsoft Office PowerPoint</Application>
  <PresentationFormat>Экран (4:3)</PresentationFormat>
  <Paragraphs>72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МБОУ «СОШ №2 р.п. Самойловка Самойловского района Саратовской области» </vt:lpstr>
      <vt:lpstr>Воробей</vt:lpstr>
      <vt:lpstr>Ласточка</vt:lpstr>
      <vt:lpstr>Синица</vt:lpstr>
      <vt:lpstr>Дятел</vt:lpstr>
      <vt:lpstr>Сорока</vt:lpstr>
      <vt:lpstr>Снегирь</vt:lpstr>
      <vt:lpstr>Сова</vt:lpstr>
      <vt:lpstr>Цапля</vt:lpstr>
      <vt:lpstr>Галка</vt:lpstr>
      <vt:lpstr>Грач</vt:lpstr>
      <vt:lpstr>Ворона</vt:lpstr>
      <vt:lpstr>Скворцы</vt:lpstr>
      <vt:lpstr>Ястреб</vt:lpstr>
      <vt:lpstr>Назови взрослых птиц</vt:lpstr>
      <vt:lpstr>Назови взрослых птиц</vt:lpstr>
      <vt:lpstr>Назови взрослых птиц</vt:lpstr>
      <vt:lpstr>Павлин</vt:lpstr>
      <vt:lpstr>Тукан</vt:lpstr>
      <vt:lpstr>Розовый фламинго</vt:lpstr>
      <vt:lpstr>Страус</vt:lpstr>
      <vt:lpstr>Лебеди</vt:lpstr>
      <vt:lpstr>Слайд 23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МБОУ«СОШ №2 р.п. Самойловка Самойловского района Саратовской области» </dc:title>
  <dc:creator>Admin</dc:creator>
  <cp:lastModifiedBy>Admin</cp:lastModifiedBy>
  <cp:revision>40</cp:revision>
  <dcterms:created xsi:type="dcterms:W3CDTF">2006-12-31T23:42:54Z</dcterms:created>
  <dcterms:modified xsi:type="dcterms:W3CDTF">2015-03-19T04:35:57Z</dcterms:modified>
</cp:coreProperties>
</file>