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8B0F-EB53-447C-89B5-8D078B3A8607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7135-2153-4733-BACF-97B585832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E05C-EA6B-4356-AF8F-3EEE8AF6907A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B33D-8DA9-4D40-8CB5-AB8CD158E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84D5-6A2F-4D0C-9A01-7F857287481C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D37C-A9CB-46C9-963A-42570661C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95AF-BA88-4D5F-94C9-2F9B6E52AAC2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E6F15-FC95-4CB8-8039-BCBE54AD3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2EFB-E3F5-4426-81A3-EE9FF6958B58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57C7-EC2E-43C0-91E9-CCD796202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2BFD-7F31-47A4-B60C-822D3782BF84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A9F9-AE48-4FE5-9C7E-0735E2145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00E8-AE0E-4B43-90F6-D0C80B85FBF0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C658-78CD-484A-8FD1-A90CA401F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C6FB2-4806-4FB8-970A-7AFD715466FE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BC21-5151-4026-9ECD-49FDACC19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EDD6-953D-4B31-A9D7-411C24032E26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F96A-173A-4A3C-B0F7-5E2B59E2C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B85E6-3322-4181-92DF-47AC60807A31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17B5-2B12-48C1-8238-2491319E3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14C8-C6C8-4BA1-8C39-0C754FD5C022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C69F7-B737-4791-91DC-6769ECBDF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1829D3-366C-4B7F-8CDE-BE23129D153E}" type="datetimeFigureOut">
              <a:rPr lang="ru-RU"/>
              <a:pPr>
                <a:defRPr/>
              </a:pPr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F96285-35BA-41AA-9A82-39FEAAB70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713788" cy="1470025"/>
          </a:xfrm>
        </p:spPr>
        <p:txBody>
          <a:bodyPr/>
          <a:lstStyle/>
          <a:p>
            <a:r>
              <a:rPr lang="ru-RU" b="1" smtClean="0">
                <a:latin typeface="Arial" charset="0"/>
              </a:rPr>
              <a:t>К М Ш А Н И Ь П Р Я К Л Т У 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/>
          </p:cNvSpPr>
          <p:nvPr>
            <p:ph type="subTitle" idx="1"/>
          </p:nvPr>
        </p:nvSpPr>
        <p:spPr>
          <a:xfrm>
            <a:off x="684213" y="549275"/>
            <a:ext cx="6400800" cy="4103688"/>
          </a:xfrm>
        </p:spPr>
        <p:txBody>
          <a:bodyPr/>
          <a:lstStyle/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РОМАШКА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РОЗА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КОЛОКОЛЬЧИК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ВАСИЛЁК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subTitle" idx="1"/>
          </p:nvPr>
        </p:nvSpPr>
        <p:spPr>
          <a:xfrm>
            <a:off x="250825" y="333375"/>
            <a:ext cx="6769100" cy="4967288"/>
          </a:xfrm>
        </p:spPr>
        <p:txBody>
          <a:bodyPr/>
          <a:lstStyle/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АКР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КОРТ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КУТИЛА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СИЛА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КОЛОС</a:t>
            </a:r>
          </a:p>
          <a:p>
            <a:pPr algn="l"/>
            <a:r>
              <a:rPr lang="ru-RU" sz="4000" b="1" smtClean="0">
                <a:solidFill>
                  <a:schemeClr val="tx1"/>
                </a:solidFill>
                <a:latin typeface="Arial" charset="0"/>
              </a:rPr>
              <a:t>КОРМА</a:t>
            </a:r>
          </a:p>
          <a:p>
            <a:pPr algn="l"/>
            <a:endParaRPr lang="ru-RU" sz="4000" b="1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323850" y="1412875"/>
            <a:ext cx="8085138" cy="2016125"/>
          </a:xfrm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В ДОБРЫЙ ПУТЬ</a:t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>К НОВЫМ ЗНАНИЯМ!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 М Ш А Н И Ь П Р Я К Л Т У О</vt:lpstr>
      <vt:lpstr>Слайд 2</vt:lpstr>
      <vt:lpstr>Слайд 3</vt:lpstr>
      <vt:lpstr>В ДОБРЫЙ ПУТЬ  К НОВЫМ ЗНАНИЯМ!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2014-07-18T16:23:18Z</dcterms:created>
  <dcterms:modified xsi:type="dcterms:W3CDTF">2016-01-14T06:41:56Z</dcterms:modified>
</cp:coreProperties>
</file>