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8B0F-EB53-447C-89B5-8D078B3A8607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7135-2153-4733-BACF-97B585832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E05C-EA6B-4356-AF8F-3EEE8AF6907A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B33D-8DA9-4D40-8CB5-AB8CD158E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84D5-6A2F-4D0C-9A01-7F857287481C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D37C-A9CB-46C9-963A-42570661C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95AF-BA88-4D5F-94C9-2F9B6E52AAC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6F15-FC95-4CB8-8039-BCBE54AD3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42EFB-E3F5-4426-81A3-EE9FF6958B58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57C7-EC2E-43C0-91E9-CCD796202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2BFD-7F31-47A4-B60C-822D3782BF84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A9F9-AE48-4FE5-9C7E-0735E2145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00E8-AE0E-4B43-90F6-D0C80B85FBF0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C658-78CD-484A-8FD1-A90CA401F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6FB2-4806-4FB8-970A-7AFD715466FE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BC21-5151-4026-9ECD-49FDACC19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EDD6-953D-4B31-A9D7-411C24032E26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F96A-173A-4A3C-B0F7-5E2B59E2C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85E6-3322-4181-92DF-47AC60807A31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17B5-2B12-48C1-8238-2491319E3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14C8-C6C8-4BA1-8C39-0C754FD5C02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69F7-B737-4791-91DC-6769ECBDF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829D3-366C-4B7F-8CDE-BE23129D153E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F96285-35BA-41AA-9A82-39FEAAB70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CY33603615-22496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6769100" cy="450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10209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58324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10407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1040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5688012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P1040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57594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/>
          </p:cNvSpPr>
          <p:nvPr>
            <p:ph type="subTitle" idx="1"/>
          </p:nvPr>
        </p:nvSpPr>
        <p:spPr>
          <a:xfrm>
            <a:off x="900113" y="1916113"/>
            <a:ext cx="7777162" cy="1752600"/>
          </a:xfrm>
        </p:spPr>
        <p:txBody>
          <a:bodyPr/>
          <a:lstStyle/>
          <a:p>
            <a:r>
              <a:rPr lang="ru-RU" sz="4400" smtClean="0">
                <a:solidFill>
                  <a:schemeClr val="tx1"/>
                </a:solidFill>
                <a:latin typeface="Arial" charset="0"/>
              </a:rPr>
              <a:t>я жыву в лисной глушы.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/>
          </p:cNvSpPr>
          <p:nvPr>
            <p:ph type="subTitle" idx="1"/>
          </p:nvPr>
        </p:nvSpPr>
        <p:spPr>
          <a:xfrm>
            <a:off x="179388" y="115888"/>
            <a:ext cx="7848600" cy="5545137"/>
          </a:xfrm>
        </p:spPr>
        <p:txBody>
          <a:bodyPr/>
          <a:lstStyle/>
          <a:p>
            <a:pPr algn="l"/>
            <a:r>
              <a:rPr lang="ru-RU" smtClean="0">
                <a:solidFill>
                  <a:schemeClr val="tx1"/>
                </a:solidFill>
                <a:latin typeface="Arial" charset="0"/>
              </a:rPr>
              <a:t>Спешит малыш и взрослый на учебу.</a:t>
            </a:r>
          </a:p>
          <a:p>
            <a:pPr algn="l"/>
            <a:r>
              <a:rPr lang="ru-RU" smtClean="0">
                <a:solidFill>
                  <a:schemeClr val="tx1"/>
                </a:solidFill>
                <a:latin typeface="Arial" charset="0"/>
              </a:rPr>
              <a:t>Учителя спешат с утра.</a:t>
            </a:r>
          </a:p>
          <a:p>
            <a:pPr algn="l"/>
            <a:r>
              <a:rPr lang="ru-RU" smtClean="0">
                <a:solidFill>
                  <a:schemeClr val="tx1"/>
                </a:solidFill>
                <a:latin typeface="Arial" charset="0"/>
              </a:rPr>
              <a:t>И голоса ребят веселым звоном</a:t>
            </a:r>
          </a:p>
          <a:p>
            <a:pPr algn="l"/>
            <a:r>
              <a:rPr lang="ru-RU" smtClean="0">
                <a:solidFill>
                  <a:schemeClr val="tx1"/>
                </a:solidFill>
                <a:latin typeface="Arial" charset="0"/>
              </a:rPr>
              <a:t>Раздаются из каждого двора.</a:t>
            </a:r>
          </a:p>
          <a:p>
            <a:pPr algn="l"/>
            <a:r>
              <a:rPr lang="ru-RU" smtClean="0">
                <a:solidFill>
                  <a:schemeClr val="tx1"/>
                </a:solidFill>
                <a:latin typeface="Arial" charset="0"/>
              </a:rPr>
              <a:t>И снова взлеты и паденья, </a:t>
            </a:r>
          </a:p>
          <a:p>
            <a:pPr algn="l"/>
            <a:r>
              <a:rPr lang="ru-RU" smtClean="0">
                <a:solidFill>
                  <a:schemeClr val="tx1"/>
                </a:solidFill>
                <a:latin typeface="Arial" charset="0"/>
              </a:rPr>
              <a:t>Но это личное уже.</a:t>
            </a:r>
          </a:p>
          <a:p>
            <a:pPr algn="l"/>
            <a:r>
              <a:rPr lang="ru-RU" smtClean="0">
                <a:solidFill>
                  <a:schemeClr val="tx1"/>
                </a:solidFill>
                <a:latin typeface="Arial" charset="0"/>
              </a:rPr>
              <a:t>Так, пожелаем вдохновенья ученикам</a:t>
            </a:r>
          </a:p>
          <a:p>
            <a:pPr algn="l"/>
            <a:r>
              <a:rPr lang="ru-RU" smtClean="0">
                <a:solidFill>
                  <a:schemeClr val="tx1"/>
                </a:solidFill>
                <a:latin typeface="Arial" charset="0"/>
              </a:rPr>
              <a:t>По всей Земле!</a:t>
            </a:r>
          </a:p>
          <a:p>
            <a:pPr algn="l"/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0_14ecd1_3430775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905500" cy="4421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237796-3x2-940x6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662463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MirandainCosta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976937" cy="447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den_znani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6119813" cy="458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56007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DSC05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56165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DSC05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58324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SC05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57594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48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2014-07-18T16:23:18Z</dcterms:created>
  <dcterms:modified xsi:type="dcterms:W3CDTF">2016-01-14T06:41:26Z</dcterms:modified>
</cp:coreProperties>
</file>