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220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7F1B-B216-4637-82FF-6261872942DC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125C-AC49-4693-B1A1-C4527DBF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7F1B-B216-4637-82FF-6261872942DC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125C-AC49-4693-B1A1-C4527DBF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7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7F1B-B216-4637-82FF-6261872942DC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125C-AC49-4693-B1A1-C4527DBF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2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7F1B-B216-4637-82FF-6261872942DC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125C-AC49-4693-B1A1-C4527DBF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0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7F1B-B216-4637-82FF-6261872942DC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125C-AC49-4693-B1A1-C4527DBF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1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7F1B-B216-4637-82FF-6261872942DC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125C-AC49-4693-B1A1-C4527DBF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5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7F1B-B216-4637-82FF-6261872942DC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125C-AC49-4693-B1A1-C4527DBF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5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7F1B-B216-4637-82FF-6261872942DC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125C-AC49-4693-B1A1-C4527DBF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1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7F1B-B216-4637-82FF-6261872942DC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125C-AC49-4693-B1A1-C4527DBF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5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7F1B-B216-4637-82FF-6261872942DC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125C-AC49-4693-B1A1-C4527DBF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5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7F1B-B216-4637-82FF-6261872942DC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125C-AC49-4693-B1A1-C4527DBF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9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B7F1B-B216-4637-82FF-6261872942DC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E125C-AC49-4693-B1A1-C4527DBF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6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20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elebnye-zvuki-Sny-Severnogo-Mory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967" y="5047338"/>
            <a:ext cx="609600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3659798" y="-13513"/>
            <a:ext cx="26512718" cy="6871513"/>
            <a:chOff x="-13659798" y="-13513"/>
            <a:chExt cx="24055916" cy="687151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3659798" y="-13513"/>
              <a:ext cx="12027958" cy="6858000"/>
            </a:xfrm>
            <a:prstGeom prst="rect">
              <a:avLst/>
            </a:prstGeom>
            <a:ln w="76200">
              <a:noFill/>
            </a:ln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1840" y="0"/>
              <a:ext cx="12027958" cy="6858000"/>
            </a:xfrm>
            <a:prstGeom prst="rect">
              <a:avLst/>
            </a:prstGeom>
            <a:ln w="76200">
              <a:noFill/>
            </a:ln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83" y="5411736"/>
            <a:ext cx="1004259" cy="7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871" y="415918"/>
            <a:ext cx="1174714" cy="88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4114" y="298475"/>
            <a:ext cx="1325814" cy="100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09" y="4248662"/>
            <a:ext cx="1080019" cy="7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09" y="1124744"/>
            <a:ext cx="1292636" cy="93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0983" y="3866713"/>
            <a:ext cx="1063293" cy="71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1981" y="2708920"/>
            <a:ext cx="1332324" cy="97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617" y="1852075"/>
            <a:ext cx="1120290" cy="81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172" y="4818088"/>
            <a:ext cx="1295027" cy="101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4114" y="2292911"/>
            <a:ext cx="1236896" cy="90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4024" y="3807355"/>
            <a:ext cx="411480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34" l="16471" r="82941">
                        <a14:foregroundMark x1="67941" y1="56709" x2="66912" y2="40253"/>
                        <a14:foregroundMark x1="60147" y1="76456" x2="59853" y2="64051"/>
                        <a14:foregroundMark x1="70294" y1="78734" x2="70000" y2="81772"/>
                        <a14:foregroundMark x1="65588" y1="89873" x2="66176" y2="91646"/>
                        <a14:foregroundMark x1="72941" y1="95190" x2="72500" y2="93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179" y="7186548"/>
            <a:ext cx="636103" cy="36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34" l="16471" r="82941">
                        <a14:foregroundMark x1="67941" y1="56709" x2="66912" y2="40253"/>
                        <a14:foregroundMark x1="60147" y1="76456" x2="59853" y2="64051"/>
                        <a14:foregroundMark x1="70294" y1="78734" x2="70000" y2="81772"/>
                        <a14:foregroundMark x1="65588" y1="89873" x2="66176" y2="91646"/>
                        <a14:foregroundMark x1="72941" y1="95190" x2="72500" y2="93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82" y="3922181"/>
            <a:ext cx="636103" cy="36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34" l="16471" r="82941">
                        <a14:foregroundMark x1="67941" y1="56709" x2="66912" y2="40253"/>
                        <a14:foregroundMark x1="60147" y1="76456" x2="59853" y2="64051"/>
                        <a14:foregroundMark x1="70294" y1="78734" x2="70000" y2="81772"/>
                        <a14:foregroundMark x1="65588" y1="89873" x2="66176" y2="91646"/>
                        <a14:foregroundMark x1="72941" y1="95190" x2="72500" y2="93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3" y="4412174"/>
            <a:ext cx="636103" cy="36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34" l="16471" r="82941">
                        <a14:foregroundMark x1="67941" y1="56709" x2="66912" y2="40253"/>
                        <a14:foregroundMark x1="60147" y1="76456" x2="59853" y2="64051"/>
                        <a14:foregroundMark x1="70294" y1="78734" x2="70000" y2="81772"/>
                        <a14:foregroundMark x1="65588" y1="89873" x2="66176" y2="91646"/>
                        <a14:foregroundMark x1="72941" y1="95190" x2="72500" y2="93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682" y="5281541"/>
            <a:ext cx="636103" cy="36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34" l="16471" r="82941">
                        <a14:foregroundMark x1="67941" y1="56709" x2="66912" y2="40253"/>
                        <a14:foregroundMark x1="60147" y1="76456" x2="59853" y2="64051"/>
                        <a14:foregroundMark x1="70294" y1="78734" x2="70000" y2="81772"/>
                        <a14:foregroundMark x1="65588" y1="89873" x2="66176" y2="91646"/>
                        <a14:foregroundMark x1="72941" y1="95190" x2="72500" y2="93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8" y="5343317"/>
            <a:ext cx="636103" cy="36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34" l="16471" r="82941">
                        <a14:foregroundMark x1="67941" y1="56709" x2="66912" y2="40253"/>
                        <a14:foregroundMark x1="60147" y1="76456" x2="59853" y2="64051"/>
                        <a14:foregroundMark x1="70294" y1="78734" x2="70000" y2="81772"/>
                        <a14:foregroundMark x1="65588" y1="89873" x2="66176" y2="91646"/>
                        <a14:foregroundMark x1="72941" y1="95190" x2="72500" y2="93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89845" y="7173416"/>
            <a:ext cx="636103" cy="36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34" l="16471" r="82941">
                        <a14:foregroundMark x1="67941" y1="56709" x2="66912" y2="40253"/>
                        <a14:foregroundMark x1="60147" y1="76456" x2="59853" y2="64051"/>
                        <a14:foregroundMark x1="70294" y1="78734" x2="70000" y2="81772"/>
                        <a14:foregroundMark x1="65588" y1="89873" x2="66176" y2="91646"/>
                        <a14:foregroundMark x1="72941" y1="95190" x2="72500" y2="93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69" y="6001327"/>
            <a:ext cx="636103" cy="36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34" l="16471" r="82941">
                        <a14:foregroundMark x1="67941" y1="56709" x2="66912" y2="40253"/>
                        <a14:foregroundMark x1="60147" y1="76456" x2="59853" y2="64051"/>
                        <a14:foregroundMark x1="70294" y1="78734" x2="70000" y2="81772"/>
                        <a14:foregroundMark x1="65588" y1="89873" x2="66176" y2="91646"/>
                        <a14:foregroundMark x1="72941" y1="95190" x2="72500" y2="93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112" y="5096791"/>
            <a:ext cx="636103" cy="36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34" l="16471" r="82941">
                        <a14:foregroundMark x1="67941" y1="56709" x2="66912" y2="40253"/>
                        <a14:foregroundMark x1="60147" y1="76456" x2="59853" y2="64051"/>
                        <a14:foregroundMark x1="70294" y1="78734" x2="70000" y2="81772"/>
                        <a14:foregroundMark x1="65588" y1="89873" x2="66176" y2="91646"/>
                        <a14:foregroundMark x1="72941" y1="95190" x2="72500" y2="93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878" y="3807355"/>
            <a:ext cx="636103" cy="36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124" b="99251" l="1493" r="97575">
                        <a14:backgroundMark x1="14739" y1="52434" x2="10634" y2="40325"/>
                        <a14:backgroundMark x1="12500" y1="37079" x2="10261" y2="403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50434" y="2292911"/>
            <a:ext cx="3267075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19" b="100000" l="0" r="97760">
                        <a14:backgroundMark x1="14664" y1="50205" x2="11609" y2="43111"/>
                        <a14:backgroundMark x1="11202" y1="41610" x2="12016" y2="37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10" y="2293379"/>
            <a:ext cx="3269538" cy="488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1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7848 0.00116 L -0.37725 0.00116 L 1.17848 0.00116 Z " pathEditMode="relative" rAng="0" ptsTypes="AAA">
                                      <p:cBhvr>
                                        <p:cTn id="8" dur="4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95" y="10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1.48148E-6 L -1.28298 0.01574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49" y="7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1.26406 -0.00487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12" y="-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05556E-6 -1.85185E-6 L 1.28854 0.00093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27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4.44444E-6 L -1.27864 -0.03473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41" y="-17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6 2.96296E-6 L 1.29913 0.00301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48" y="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94444E-6 0.03402 L -1.53802 0.04699 " pathEditMode="relative" rAng="0" ptsTypes="AA">
                                      <p:cBhvr>
                                        <p:cTn id="20" dur="1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10" y="64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1.34792 7.40741E-7 " pathEditMode="relative" rAng="0" ptsTypes="AA">
                                      <p:cBhvr>
                                        <p:cTn id="22" dur="10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9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0</Words>
  <Application>Microsoft Office PowerPoint</Application>
  <PresentationFormat>Экран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2015-03-12T14:48:03Z</dcterms:created>
  <dcterms:modified xsi:type="dcterms:W3CDTF">2015-03-18T04:52:51Z</dcterms:modified>
</cp:coreProperties>
</file>