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84" r:id="rId9"/>
    <p:sldId id="283" r:id="rId10"/>
    <p:sldId id="282" r:id="rId11"/>
    <p:sldId id="281" r:id="rId12"/>
    <p:sldId id="285" r:id="rId13"/>
    <p:sldId id="269" r:id="rId14"/>
    <p:sldId id="286" r:id="rId15"/>
    <p:sldId id="275" r:id="rId16"/>
    <p:sldId id="290" r:id="rId17"/>
    <p:sldId id="291" r:id="rId18"/>
    <p:sldId id="287" r:id="rId19"/>
    <p:sldId id="276" r:id="rId20"/>
    <p:sldId id="288" r:id="rId21"/>
    <p:sldId id="289" r:id="rId22"/>
    <p:sldId id="294" r:id="rId23"/>
    <p:sldId id="292" r:id="rId24"/>
    <p:sldId id="266" r:id="rId25"/>
    <p:sldId id="29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34437-0602-4520-A586-8AFCA61D1F7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89307-0984-404D-B5ED-B016D47A1D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89307-0984-404D-B5ED-B016D47A1D4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1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CD26-33CA-4C66-9E92-8F118C46F909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AFCD-5F33-4DAA-914E-882456BC4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kurty.com/imperia/?cat=1&amp;paged=2" TargetMode="External"/><Relationship Id="rId2" Type="http://schemas.openxmlformats.org/officeDocument/2006/relationships/hyperlink" Target="http://www.60-e.ru/sport/tokio_196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" TargetMode="External"/><Relationship Id="rId5" Type="http://schemas.openxmlformats.org/officeDocument/2006/relationships/hyperlink" Target="http://www.noev-kovcheg.ru/mag/2008-06/1203.html" TargetMode="External"/><Relationship Id="rId4" Type="http://schemas.openxmlformats.org/officeDocument/2006/relationships/hyperlink" Target="http://sportkadr.ru/category/gimnastika-v-sssr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0"/>
            <a:ext cx="7620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Советский спорт 60-х годов.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5601" name="Picture 1" descr="C:\Documents and Settings\мама\Мои документы\60-е годы\-атлетика\брумель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85068"/>
            <a:ext cx="3286148" cy="337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 descr="C:\Documents and Settings\мама\Мои документы\60-е годы\вахонин\власов и жаботинск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000108"/>
            <a:ext cx="4160163" cy="3383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C:\Documents and Settings\мама\Мои документы\60-е годы\гребля\pinaev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2500306"/>
            <a:ext cx="2571750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3232226"/>
            <a:ext cx="3143272" cy="3435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Documents and Settings\мама\Мои документы\60-е годы\гимнастика\латынина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1643050"/>
            <a:ext cx="3443288" cy="437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643338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Лев Яшин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3010" name="Picture 2" descr="C:\Documents and Settings\мама\Мои документы\60-е годы\футбол\лев яшин.jpg"/>
          <p:cNvPicPr>
            <a:picLocks noChangeAspect="1" noChangeArrowheads="1"/>
          </p:cNvPicPr>
          <p:nvPr/>
        </p:nvPicPr>
        <p:blipFill>
          <a:blip r:embed="rId2" cstate="email"/>
          <a:srcRect t="2500" b="2499"/>
          <a:stretch>
            <a:fillRect/>
          </a:stretch>
        </p:blipFill>
        <p:spPr bwMode="auto">
          <a:xfrm>
            <a:off x="4979320" y="357165"/>
            <a:ext cx="3759870" cy="535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Documents and Settings\мама\Мои документы\60-е годы\футбол\лев яшин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142984"/>
            <a:ext cx="4500594" cy="459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8596" y="5715016"/>
            <a:ext cx="84296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Лучший вратарь советского и мирового футбола </a:t>
            </a:r>
          </a:p>
          <a:p>
            <a:pPr algn="ctr"/>
            <a:r>
              <a:rPr lang="ru-RU" sz="2800" dirty="0" smtClean="0"/>
              <a:t>за все годы.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80" y="214290"/>
            <a:ext cx="4572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Лев Иванович Яшин </a:t>
            </a:r>
            <a:r>
              <a:rPr lang="ru-RU" dirty="0" smtClean="0"/>
              <a:t>– </a:t>
            </a:r>
          </a:p>
          <a:p>
            <a:r>
              <a:rPr lang="ru-RU" sz="2000" dirty="0" smtClean="0"/>
              <a:t>один из лучших вратарей мирового футбола. В 1949—1970 московская команда «Динамо».</a:t>
            </a:r>
          </a:p>
          <a:p>
            <a:r>
              <a:rPr lang="ru-RU" sz="2000" dirty="0" smtClean="0"/>
              <a:t> В 1954—1967 провел 78 матчей в сборной СССР. </a:t>
            </a:r>
          </a:p>
          <a:p>
            <a:r>
              <a:rPr lang="ru-RU" sz="2000" dirty="0" smtClean="0"/>
              <a:t>Олимпийский чемпион 1956. Входил в команду СССР, завоевавшую Кубок Европы</a:t>
            </a:r>
          </a:p>
          <a:p>
            <a:r>
              <a:rPr lang="ru-RU" sz="2000" dirty="0" smtClean="0"/>
              <a:t>1960. </a:t>
            </a:r>
          </a:p>
          <a:p>
            <a:r>
              <a:rPr lang="ru-RU" sz="2000" dirty="0" smtClean="0"/>
              <a:t>Серебряный призер Кубка Европы 1964. Признан лучшим вратарем первенства мира 1966. </a:t>
            </a:r>
          </a:p>
          <a:p>
            <a:r>
              <a:rPr lang="ru-RU" sz="2000" dirty="0" smtClean="0"/>
              <a:t>В 1963, как лучший футболист Европы, получил приз «Золотой мяч».</a:t>
            </a:r>
          </a:p>
          <a:p>
            <a:r>
              <a:rPr lang="ru-RU" sz="2000" dirty="0" smtClean="0"/>
              <a:t> Чемпион СССР 1954, 1955, 1957, 1959, 1963.</a:t>
            </a:r>
          </a:p>
          <a:p>
            <a:r>
              <a:rPr lang="ru-RU" sz="2000" dirty="0" smtClean="0"/>
              <a:t>За время выступлений на футбольном поле Лев Яшин в 270 играх сохранил свои ворота "сухими" и отразил более 150 пенальти.</a:t>
            </a:r>
            <a:r>
              <a:rPr lang="ru-RU" dirty="0" smtClean="0"/>
              <a:t> </a:t>
            </a:r>
          </a:p>
        </p:txBody>
      </p:sp>
      <p:pic>
        <p:nvPicPr>
          <p:cNvPr id="44034" name="Picture 2" descr="C:\Documents and Settings\мама\Мои документы\60-е годы\футбол\лев яшин 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642918"/>
            <a:ext cx="4045020" cy="5544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64333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Валерий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Попенченко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929190" y="428604"/>
            <a:ext cx="36957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 descr="C:\Documents and Settings\мама\Мои документы\60-е годы\бокс\попенченко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643050"/>
            <a:ext cx="3714776" cy="4511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857356" y="6143644"/>
            <a:ext cx="4959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Его называли «Мистер Нокаут»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14290"/>
            <a:ext cx="4400552" cy="6357982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400" b="1" dirty="0" smtClean="0"/>
              <a:t>Валерий Владимирович </a:t>
            </a:r>
            <a:r>
              <a:rPr lang="ru-RU" sz="2400" b="1" dirty="0" err="1" smtClean="0"/>
              <a:t>Попенченко</a:t>
            </a:r>
            <a:r>
              <a:rPr lang="ru-RU" sz="2400" dirty="0" smtClean="0"/>
              <a:t> </a:t>
            </a:r>
          </a:p>
          <a:p>
            <a:pPr marL="0">
              <a:buFontTx/>
              <a:buChar char="-"/>
            </a:pPr>
            <a:r>
              <a:rPr lang="ru-RU" sz="2000" dirty="0" smtClean="0"/>
              <a:t>советский боксер,</a:t>
            </a:r>
          </a:p>
          <a:p>
            <a:pPr marL="0">
              <a:buNone/>
            </a:pPr>
            <a:r>
              <a:rPr lang="ru-RU" sz="2000" dirty="0" smtClean="0"/>
              <a:t>чемпион Олимпийских игр 1964 года в Токио, </a:t>
            </a:r>
          </a:p>
          <a:p>
            <a:pPr marL="0">
              <a:buNone/>
            </a:pPr>
            <a:r>
              <a:rPr lang="ru-RU" sz="2000" dirty="0" smtClean="0"/>
              <a:t>двукратный чемпион Европы, </a:t>
            </a:r>
          </a:p>
          <a:p>
            <a:pPr marL="0">
              <a:buNone/>
            </a:pPr>
            <a:r>
              <a:rPr lang="ru-RU" sz="2000" dirty="0" smtClean="0"/>
              <a:t>7-кратный чемпион СССР. </a:t>
            </a:r>
          </a:p>
          <a:p>
            <a:pPr marL="0">
              <a:buNone/>
            </a:pPr>
            <a:r>
              <a:rPr lang="ru-RU" sz="2000" dirty="0" smtClean="0"/>
              <a:t>Единственный советский боксёр — обладатель Кубка </a:t>
            </a:r>
            <a:r>
              <a:rPr lang="ru-RU" sz="2000" dirty="0" err="1" smtClean="0"/>
              <a:t>Вэла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Баркера</a:t>
            </a:r>
            <a:r>
              <a:rPr lang="ru-RU" sz="2000" dirty="0" smtClean="0"/>
              <a:t>.</a:t>
            </a:r>
          </a:p>
          <a:p>
            <a:pPr marL="0">
              <a:buNone/>
            </a:pPr>
            <a:r>
              <a:rPr lang="ru-RU" sz="2000" dirty="0" smtClean="0"/>
              <a:t>Начиная с 1961 года, на протяжении пяти лет спортсмен неизменно выигрывал чемпионаты СССР. В 1963 году на первенстве Европы в Москве Валерий </a:t>
            </a:r>
            <a:r>
              <a:rPr lang="ru-RU" sz="2000" dirty="0" err="1" smtClean="0"/>
              <a:t>Попенченко</a:t>
            </a:r>
            <a:r>
              <a:rPr lang="ru-RU" sz="2000" dirty="0" smtClean="0"/>
              <a:t> впервые победил на международных </a:t>
            </a:r>
            <a:r>
              <a:rPr lang="ru-RU" sz="2000" dirty="0" err="1" smtClean="0"/>
              <a:t>соревнованиях.После</a:t>
            </a:r>
            <a:r>
              <a:rPr lang="ru-RU" sz="2000" dirty="0" smtClean="0"/>
              <a:t> победы на Олимпиаде Валерий стал первым на следующем чемпионате Европы, после чего уходит из большого спорта, имея в своем послужном списке 200 побед в 213 проведенных боях. </a:t>
            </a:r>
            <a:endParaRPr lang="ru-RU" sz="2000" dirty="0"/>
          </a:p>
        </p:txBody>
      </p:sp>
      <p:pic>
        <p:nvPicPr>
          <p:cNvPr id="17409" name="Picture 1" descr="C:\Documents and Settings\мама\Мои документы\60-е годы\бокс\попенченко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500042"/>
            <a:ext cx="4143404" cy="493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Лариса </a:t>
            </a:r>
            <a:r>
              <a:rPr lang="ru-RU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Латынина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6082" name="Picture 2" descr="C:\Documents and Settings\мама\Мои документы\60-е годы\гимнастика\латыни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571480"/>
            <a:ext cx="3998395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 descr="C:\Documents and Settings\мама\Мои документы\60-е годы\гимнастика\латынина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3714776" cy="484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578645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Имеет наибольшую коллекцию олимпийских медалей за всю историю спорта.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357166"/>
            <a:ext cx="4214842" cy="5857916"/>
          </a:xfrm>
        </p:spPr>
        <p:txBody>
          <a:bodyPr>
            <a:normAutofit fontScale="85000" lnSpcReduction="10000"/>
          </a:bodyPr>
          <a:lstStyle/>
          <a:p>
            <a:pPr marL="0">
              <a:lnSpc>
                <a:spcPct val="150000"/>
              </a:lnSpc>
              <a:buNone/>
            </a:pPr>
            <a:r>
              <a:rPr lang="ru-RU" sz="2800" b="1" dirty="0" err="1" smtClean="0"/>
              <a:t>Латынина</a:t>
            </a:r>
            <a:r>
              <a:rPr lang="ru-RU" sz="2800" b="1" dirty="0" smtClean="0"/>
              <a:t> Лариса Семёновна </a:t>
            </a:r>
            <a:r>
              <a:rPr lang="ru-RU" sz="2400" b="1" dirty="0" smtClean="0"/>
              <a:t>– </a:t>
            </a:r>
            <a:r>
              <a:rPr lang="ru-RU" sz="2200" dirty="0" smtClean="0"/>
              <a:t>прославленная советская гимнастка .</a:t>
            </a:r>
          </a:p>
          <a:p>
            <a:pPr marL="0">
              <a:lnSpc>
                <a:spcPct val="150000"/>
              </a:lnSpc>
              <a:buNone/>
            </a:pPr>
            <a:endParaRPr lang="ru-RU" sz="2200" dirty="0" smtClean="0"/>
          </a:p>
          <a:p>
            <a:pPr marL="0">
              <a:lnSpc>
                <a:spcPct val="150000"/>
              </a:lnSpc>
              <a:buNone/>
            </a:pPr>
            <a:r>
              <a:rPr lang="ru-RU" sz="2200" dirty="0" smtClean="0"/>
              <a:t>За годы выступлений на мировой арене </a:t>
            </a:r>
            <a:r>
              <a:rPr lang="ru-RU" sz="2200" dirty="0" err="1" smtClean="0"/>
              <a:t>Латынина</a:t>
            </a:r>
            <a:r>
              <a:rPr lang="ru-RU" sz="2200" dirty="0" smtClean="0"/>
              <a:t> завоевала </a:t>
            </a:r>
            <a:r>
              <a:rPr lang="ru-RU" sz="2200" b="1" dirty="0" smtClean="0"/>
              <a:t>18 олимпийских медалей</a:t>
            </a:r>
            <a:r>
              <a:rPr lang="ru-RU" sz="2200" dirty="0" smtClean="0"/>
              <a:t> (9 золотых, 5 серебряных и 4 бронзовых ),</a:t>
            </a:r>
          </a:p>
          <a:p>
            <a:pPr marL="0">
              <a:lnSpc>
                <a:spcPct val="150000"/>
              </a:lnSpc>
              <a:buNone/>
            </a:pPr>
            <a:r>
              <a:rPr lang="ru-RU" sz="2200" dirty="0" smtClean="0"/>
              <a:t>восемь раз поднималась на высшую ступень пьедестала почета на чемпионатах мира и семь раз - на чемпионатах Европы. </a:t>
            </a:r>
          </a:p>
          <a:p>
            <a:pPr marL="0">
              <a:lnSpc>
                <a:spcPct val="150000"/>
              </a:lnSpc>
              <a:buNone/>
            </a:pPr>
            <a:r>
              <a:rPr lang="ru-RU" sz="2200" dirty="0" smtClean="0"/>
              <a:t>Такой коллекции наград нет ни у кого в мире, ни в одном виде спорта!</a:t>
            </a:r>
          </a:p>
          <a:p>
            <a:pPr marL="0">
              <a:buNone/>
            </a:pPr>
            <a:endParaRPr lang="ru-RU" sz="1600" dirty="0"/>
          </a:p>
        </p:txBody>
      </p:sp>
      <p:pic>
        <p:nvPicPr>
          <p:cNvPr id="14337" name="Picture 1" descr="C:\Documents and Settings\мама\Мои документы\60-е годы\гимнастика\латынина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3757857" cy="633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5008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Игорь Тер-Ованесян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0178" name="Picture 2" descr="C:\Documents and Settings\мама\Мои документы\60-е годы\-атлетика\ter-ovanesy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80704"/>
            <a:ext cx="3000396" cy="394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928670"/>
            <a:ext cx="3357586" cy="457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5857892"/>
            <a:ext cx="7844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12 кратный чемпион СССР по прыжкам в длину 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500042"/>
            <a:ext cx="4186238" cy="5626121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400" b="1" dirty="0" smtClean="0"/>
              <a:t>Игорь </a:t>
            </a:r>
            <a:r>
              <a:rPr lang="ru-RU" sz="2400" b="1" dirty="0" err="1" smtClean="0"/>
              <a:t>Арамович</a:t>
            </a:r>
            <a:r>
              <a:rPr lang="ru-RU" sz="2400" b="1" dirty="0" smtClean="0"/>
              <a:t> </a:t>
            </a:r>
          </a:p>
          <a:p>
            <a:pPr marL="0">
              <a:buNone/>
            </a:pPr>
            <a:r>
              <a:rPr lang="ru-RU" sz="2400" b="1" dirty="0" smtClean="0"/>
              <a:t>Тер-Ованесян</a:t>
            </a:r>
            <a:r>
              <a:rPr lang="ru-RU" sz="2400" dirty="0" smtClean="0"/>
              <a:t> </a:t>
            </a:r>
          </a:p>
          <a:p>
            <a:pPr marL="0">
              <a:buNone/>
            </a:pPr>
            <a:r>
              <a:rPr lang="ru-RU" sz="2000" dirty="0" smtClean="0"/>
              <a:t>— советский легкоатлет, неоднократный рекордсмен мира в прыжках в длину. Пятикратный участник Олимпийских игр,</a:t>
            </a:r>
          </a:p>
          <a:p>
            <a:pPr marL="0">
              <a:buNone/>
            </a:pPr>
            <a:r>
              <a:rPr lang="ru-RU" sz="2000" dirty="0" smtClean="0"/>
              <a:t> двукратный бронзовый призер Олимпиад 1960 и 1964 годов. </a:t>
            </a:r>
          </a:p>
          <a:p>
            <a:pPr marL="0">
              <a:buNone/>
            </a:pPr>
            <a:endParaRPr lang="ru-RU" sz="2000" dirty="0" smtClean="0"/>
          </a:p>
          <a:p>
            <a:pPr marL="0">
              <a:buNone/>
            </a:pPr>
            <a:r>
              <a:rPr lang="ru-RU" sz="2000" dirty="0" smtClean="0"/>
              <a:t>Многократный чемпион СССР в прыжках в длину и в спринтерских дисциплинах. </a:t>
            </a:r>
          </a:p>
          <a:p>
            <a:pPr marL="0">
              <a:buNone/>
            </a:pPr>
            <a:r>
              <a:rPr lang="ru-RU" sz="2000" dirty="0" smtClean="0"/>
              <a:t>Четырежды (1962, 1966-67 и 1969) был обладателем лучшего результата сезона в мире в прыжках в длину.</a:t>
            </a:r>
          </a:p>
          <a:p>
            <a:pPr marL="0">
              <a:buNone/>
            </a:pPr>
            <a:endParaRPr lang="ru-RU" sz="2000" dirty="0" smtClean="0"/>
          </a:p>
          <a:p>
            <a:pPr marL="0">
              <a:buNone/>
            </a:pPr>
            <a:endParaRPr lang="ru-RU" sz="20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642918"/>
            <a:ext cx="428625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4572032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Михаил Таль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4957288" y="500043"/>
            <a:ext cx="340092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00174"/>
            <a:ext cx="4000528" cy="415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5786454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«Глубина его игры — это глубина не математика, </a:t>
            </a:r>
          </a:p>
          <a:p>
            <a:pPr algn="ctr"/>
            <a:r>
              <a:rPr lang="ru-RU" sz="2800" dirty="0" smtClean="0"/>
              <a:t>а поэта...»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571480"/>
            <a:ext cx="4400552" cy="5286412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2600" b="1" dirty="0" smtClean="0"/>
              <a:t>Михаил </a:t>
            </a:r>
            <a:r>
              <a:rPr lang="ru-RU" sz="2600" b="1" dirty="0" err="1" smtClean="0"/>
              <a:t>Нехемьевич</a:t>
            </a:r>
            <a:r>
              <a:rPr lang="ru-RU" sz="2600" b="1" dirty="0" smtClean="0"/>
              <a:t> Таль</a:t>
            </a:r>
            <a:r>
              <a:rPr lang="ru-RU" sz="2600" dirty="0" smtClean="0"/>
              <a:t> </a:t>
            </a:r>
          </a:p>
          <a:p>
            <a:pPr marL="0">
              <a:buNone/>
            </a:pPr>
            <a:r>
              <a:rPr lang="ru-RU" sz="2000" dirty="0" smtClean="0"/>
              <a:t>— </a:t>
            </a:r>
            <a:r>
              <a:rPr lang="ru-RU" sz="2200" dirty="0" smtClean="0"/>
              <a:t>советский шахматист, гроссмейстер, 8-й чемпион мира по шахматам (1960—1961).</a:t>
            </a:r>
          </a:p>
          <a:p>
            <a:pPr marL="0">
              <a:buNone/>
            </a:pPr>
            <a:endParaRPr lang="ru-RU" sz="2200" dirty="0" smtClean="0"/>
          </a:p>
          <a:p>
            <a:pPr marL="0">
              <a:buNone/>
            </a:pPr>
            <a:r>
              <a:rPr lang="ru-RU" sz="2200" dirty="0" smtClean="0"/>
              <a:t>Заслуженный мастер спорта СССР (1960), шестикратный чемпион СССР, восьмикратный победитель олимпиад в составе команды СССР, </a:t>
            </a:r>
          </a:p>
          <a:p>
            <a:pPr marL="0">
              <a:buNone/>
            </a:pPr>
            <a:r>
              <a:rPr lang="ru-RU" sz="2200" dirty="0" smtClean="0"/>
              <a:t>шестикратный чемпион Европы и трёхкратный чемпион мира среди студентов в командном зачёте, участник двух матчей на первенство мира и семи матчей претендентов, </a:t>
            </a:r>
          </a:p>
          <a:p>
            <a:pPr marL="0">
              <a:buNone/>
            </a:pPr>
            <a:r>
              <a:rPr lang="ru-RU" sz="2200" dirty="0" smtClean="0"/>
              <a:t>победитель 44-х международных турниров, журналист,</a:t>
            </a:r>
          </a:p>
          <a:p>
            <a:pPr marL="0">
              <a:buNone/>
            </a:pPr>
            <a:r>
              <a:rPr lang="ru-RU" sz="2200" dirty="0" smtClean="0"/>
              <a:t> главный редактор журнала «Шахматы» (1960—1970).</a:t>
            </a:r>
          </a:p>
          <a:p>
            <a:pPr marL="0">
              <a:buNone/>
            </a:pPr>
            <a:endParaRPr lang="ru-RU" sz="2200" dirty="0"/>
          </a:p>
        </p:txBody>
      </p:sp>
      <p:pic>
        <p:nvPicPr>
          <p:cNvPr id="5121" name="Picture 1" descr="C:\Documents and Settings\мама\Мои документы\60-е годы\шахматы\та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14356"/>
            <a:ext cx="357190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0332" y="428604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«Быстрее! Выше! Сильнее!»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2357430"/>
            <a:ext cx="53578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/>
              <a:t> популярный лозунг в Советском Союзе в 60-х годах .</a:t>
            </a:r>
          </a:p>
          <a:p>
            <a:r>
              <a:rPr lang="ru-RU" sz="2400" b="1" dirty="0" smtClean="0"/>
              <a:t>Активно включившись в международные состязания, </a:t>
            </a:r>
          </a:p>
          <a:p>
            <a:r>
              <a:rPr lang="ru-RU" sz="2400" b="1" dirty="0" smtClean="0"/>
              <a:t>советский спорт оказался не только </a:t>
            </a:r>
          </a:p>
          <a:p>
            <a:r>
              <a:rPr lang="ru-RU" sz="2400" b="1" dirty="0" smtClean="0"/>
              <a:t>не хуже, но даже и лучше спорта западного. </a:t>
            </a:r>
          </a:p>
          <a:p>
            <a:r>
              <a:rPr lang="ru-RU" sz="2400" b="1" dirty="0" smtClean="0"/>
              <a:t>Вместе с космосом это стало наглядным показателем успехов.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321436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7437730" cy="4527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677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Людмила Белоусова</a:t>
            </a:r>
            <a:b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Олег Протопопов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643578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Завоевали первую в истории советского фигурного катания на коньках золотую медаль.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71480"/>
            <a:ext cx="42862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Людмила Белоусова и </a:t>
            </a:r>
          </a:p>
          <a:p>
            <a:r>
              <a:rPr lang="ru-RU" sz="2400" b="1" dirty="0" smtClean="0"/>
              <a:t>Олег Протопопов</a:t>
            </a:r>
            <a:r>
              <a:rPr lang="ru-RU" dirty="0" smtClean="0"/>
              <a:t>-</a:t>
            </a:r>
          </a:p>
          <a:p>
            <a:r>
              <a:rPr lang="ru-RU" sz="2000" dirty="0" smtClean="0"/>
              <a:t>олимпийские чемпионы в парном фигурном катании на коньках 1964 и 1968 годов. </a:t>
            </a:r>
          </a:p>
          <a:p>
            <a:r>
              <a:rPr lang="ru-RU" sz="2000" dirty="0" smtClean="0"/>
              <a:t>Чемпионы мира и Европы 1965-1968 годов. </a:t>
            </a:r>
          </a:p>
          <a:p>
            <a:r>
              <a:rPr lang="ru-RU" sz="2000" dirty="0" smtClean="0"/>
              <a:t>Чемпионы СССР 1962-1964, 1966-1968 годов.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Именно Людмила Белоусова и Олег Протопопов стали основателями замечательной школы </a:t>
            </a:r>
            <a:r>
              <a:rPr lang="ru-RU" sz="2000" b="1" dirty="0" smtClean="0"/>
              <a:t>советского фигурного катания</a:t>
            </a:r>
            <a:r>
              <a:rPr lang="ru-RU" sz="2000" dirty="0" smtClean="0"/>
              <a:t>. В 1964 году они завоевали первую в истории советского фигурного катания на коньках золотую медаль.</a:t>
            </a:r>
            <a:endParaRPr lang="ru-RU" sz="2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 l="1648" t="1250" r="4395" b="1249"/>
          <a:stretch>
            <a:fillRect/>
          </a:stretch>
        </p:blipFill>
        <p:spPr bwMode="auto">
          <a:xfrm>
            <a:off x="285720" y="428604"/>
            <a:ext cx="407196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85720" y="214290"/>
            <a:ext cx="3071834" cy="4024103"/>
            <a:chOff x="285720" y="214290"/>
            <a:chExt cx="3071834" cy="4024103"/>
          </a:xfrm>
        </p:grpSpPr>
        <p:pic>
          <p:nvPicPr>
            <p:cNvPr id="53250" name="Picture 2" descr="C:\Documents and Settings\мама\Мои документы\60-е годы\вахонин\жаботинский.jp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20" y="214290"/>
              <a:ext cx="3071834" cy="402410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642910" y="3786190"/>
              <a:ext cx="2323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Леонид Жаботинский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15008" y="214290"/>
            <a:ext cx="3125782" cy="4059457"/>
            <a:chOff x="5715008" y="214290"/>
            <a:chExt cx="3125782" cy="4059457"/>
          </a:xfrm>
        </p:grpSpPr>
        <p:pic>
          <p:nvPicPr>
            <p:cNvPr id="53251" name="Picture 3" descr="C:\Documents and Settings\мама\Мои документы\60-е годы\гимнастика\кучинская1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715008" y="214290"/>
              <a:ext cx="3125782" cy="40594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6286512" y="3786190"/>
              <a:ext cx="2029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Наталья </a:t>
              </a:r>
              <a:r>
                <a:rPr lang="ru-RU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Кучинская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00166" y="1571612"/>
            <a:ext cx="3000396" cy="3903416"/>
            <a:chOff x="1500166" y="1571612"/>
            <a:chExt cx="3000396" cy="3903416"/>
          </a:xfrm>
        </p:grpSpPr>
        <p:pic>
          <p:nvPicPr>
            <p:cNvPr id="53252" name="Picture 4" descr="C:\Documents and Settings\мама\Мои документы\60-е годы\гребля\Ivanov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500166" y="1571612"/>
              <a:ext cx="3000396" cy="390341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928794" y="4714884"/>
              <a:ext cx="1856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Вячеслав Иванов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39054" y="1571612"/>
            <a:ext cx="3276284" cy="3915160"/>
            <a:chOff x="4929190" y="1571612"/>
            <a:chExt cx="3276284" cy="3915160"/>
          </a:xfrm>
        </p:grpSpPr>
        <p:pic>
          <p:nvPicPr>
            <p:cNvPr id="53253" name="Picture 5" descr="C:\Documents and Settings\мама\Мои документы\60-е годы\ф катание\игорь и тамара москвина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929190" y="1571612"/>
              <a:ext cx="3276284" cy="3915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5286380" y="4929198"/>
              <a:ext cx="28938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Игорь и Тамара Москвины 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000364" y="3071810"/>
            <a:ext cx="3492500" cy="3200400"/>
            <a:chOff x="3000364" y="3071810"/>
            <a:chExt cx="3492500" cy="3200400"/>
          </a:xfrm>
        </p:grpSpPr>
        <p:pic>
          <p:nvPicPr>
            <p:cNvPr id="53254" name="Picture 6" descr="C:\Documents and Settings\мама\Мои документы\60-е годы\шахматы\спасский1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00364" y="3071810"/>
              <a:ext cx="3492500" cy="32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4000496" y="5715016"/>
              <a:ext cx="1733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Борис Спасский</a:t>
              </a:r>
              <a:endPara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1000108"/>
            <a:ext cx="7929618" cy="5447645"/>
          </a:xfrm>
          <a:prstGeom prst="rect">
            <a:avLst/>
          </a:prstGeom>
          <a:blipFill dpi="0" rotWithShape="1">
            <a:blip r:embed="rId3" cstate="email">
              <a:lum bright="40000" contrast="-3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72000"/>
            <a:r>
              <a:rPr lang="ru-RU" sz="2400" b="1" dirty="0" smtClean="0"/>
              <a:t>В 60-е годы </a:t>
            </a:r>
            <a:r>
              <a:rPr lang="en-US" sz="2400" b="1" dirty="0" smtClean="0"/>
              <a:t>XX </a:t>
            </a:r>
            <a:r>
              <a:rPr lang="ru-RU" sz="2400" b="1" dirty="0" smtClean="0"/>
              <a:t>века произошел переход от спорта военизированного к спорту интеллектуальному, спорту профессиональному.</a:t>
            </a:r>
          </a:p>
          <a:p>
            <a:pPr marL="72000"/>
            <a:endParaRPr lang="ru-RU" sz="2400" b="1" dirty="0" smtClean="0"/>
          </a:p>
          <a:p>
            <a:pPr marL="72000"/>
            <a:r>
              <a:rPr lang="ru-RU" sz="2400" b="1" dirty="0" smtClean="0"/>
              <a:t>Спорт превращался в важное дело не только для участника,  но и для зрителя. Посещение спортивных мероприятий перешло из разряда досужего времяпрепровождения в страсть, способ существования.</a:t>
            </a:r>
          </a:p>
          <a:p>
            <a:pPr marL="72000"/>
            <a:endParaRPr lang="ru-RU" sz="2400" b="1" dirty="0" smtClean="0"/>
          </a:p>
          <a:p>
            <a:pPr marL="72000"/>
            <a:r>
              <a:rPr lang="ru-RU" sz="2400" b="1" dirty="0" smtClean="0"/>
              <a:t>Установка на победу воскресила идею ответственности </a:t>
            </a:r>
          </a:p>
          <a:p>
            <a:pPr marL="72000"/>
            <a:r>
              <a:rPr lang="ru-RU" sz="2400" b="1" dirty="0" smtClean="0"/>
              <a:t>— перед товарищами, тренерами, спортобществом, болельщиками, страной.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85926"/>
            <a:ext cx="7901014" cy="3257560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http://www.60-e.ru/sport/tokio_1964/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http://www.mankurty.com/imperia/?cat=1&amp;paged=2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http://sportkadr.ru/category/gimnastika-v-sssr/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http://www.noev-kovcheg.ru/mag/2008-06/1203.html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http://ru.wikipedia.org</a:t>
            </a:r>
            <a:endParaRPr lang="ru-RU" sz="1600" dirty="0" smtClean="0"/>
          </a:p>
          <a:p>
            <a:r>
              <a:rPr lang="ru-RU" sz="1600" dirty="0" err="1" smtClean="0"/>
              <a:t>Вайль</a:t>
            </a:r>
            <a:r>
              <a:rPr lang="ru-RU" sz="1600" dirty="0" smtClean="0"/>
              <a:t> П., </a:t>
            </a:r>
            <a:r>
              <a:rPr lang="ru-RU" sz="1600" dirty="0" err="1" smtClean="0"/>
              <a:t>Генис</a:t>
            </a:r>
            <a:r>
              <a:rPr lang="ru-RU" sz="1600" b="1" dirty="0" smtClean="0"/>
              <a:t> А.</a:t>
            </a:r>
            <a:endParaRPr lang="ru-RU" sz="1600" dirty="0" smtClean="0"/>
          </a:p>
          <a:p>
            <a:r>
              <a:rPr lang="ru-RU" sz="1600" dirty="0" smtClean="0"/>
              <a:t>60-е. Мир советского человека. Изд. 2-е,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М.: Новое литературное обозрение, 1998</a:t>
            </a:r>
          </a:p>
          <a:p>
            <a:r>
              <a:rPr lang="en-US" sz="1600" dirty="0" smtClean="0"/>
              <a:t>http://images.yandex.ru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78608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i="1" dirty="0" smtClean="0"/>
              <a:t>Презентацию подготовил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ученик </a:t>
            </a:r>
            <a:r>
              <a:rPr lang="ru-RU" i="1" dirty="0" smtClean="0"/>
              <a:t>8 </a:t>
            </a:r>
            <a:r>
              <a:rPr lang="ru-RU" i="1" dirty="0" smtClean="0"/>
              <a:t>«Б» класса МОУ «СОШ № 55»</a:t>
            </a:r>
          </a:p>
          <a:p>
            <a:pPr algn="ctr">
              <a:buNone/>
            </a:pPr>
            <a:r>
              <a:rPr lang="ru-RU" b="1" i="1" dirty="0" smtClean="0"/>
              <a:t>Бобров Михаил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Руководитель: </a:t>
            </a:r>
            <a:r>
              <a:rPr lang="ru-RU" b="1" i="1" dirty="0" smtClean="0"/>
              <a:t>Корнишина Валентина Алексеевна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1604" y="4143380"/>
            <a:ext cx="657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 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57224" y="357166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60-е годы породили новых кумиров во всем.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Это было время не только Гагарина и Евтушенко,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но и — Брумеля и Власова.</a:t>
            </a:r>
          </a:p>
        </p:txBody>
      </p:sp>
      <p:pic>
        <p:nvPicPr>
          <p:cNvPr id="2052" name="Picture 4" descr="C:\Documents and Settings\мама\Мои документы\60-е годы\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214554"/>
            <a:ext cx="7715304" cy="443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мама\Мои документы\60-е годы\вахонин\vlasov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500042"/>
            <a:ext cx="3214710" cy="502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829048" cy="1143000"/>
          </a:xfrm>
        </p:spPr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Юрий Власов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9939" name="Picture 3" descr="C:\Documents and Settings\мама\Мои документы\60-е годы\вахонин\vlaso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357298"/>
            <a:ext cx="3357586" cy="425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5857892"/>
            <a:ext cx="8433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Арнольд Шварценеггер называет его своим кумиром.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829048" cy="1143000"/>
          </a:xfrm>
        </p:spPr>
        <p:txBody>
          <a:bodyPr/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Юрий Власов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85860"/>
            <a:ext cx="5429288" cy="492922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sz="2200" dirty="0" smtClean="0"/>
              <a:t>-советский тяжелоатлет, заслуженный мастер спорта СССР . Выступал в тяжёлом весе. </a:t>
            </a:r>
          </a:p>
          <a:p>
            <a:pPr marL="0">
              <a:buNone/>
            </a:pPr>
            <a:r>
              <a:rPr lang="ru-RU" sz="2200" dirty="0" smtClean="0"/>
              <a:t>Олимпийский чемпион (1960), </a:t>
            </a:r>
          </a:p>
          <a:p>
            <a:pPr marL="0">
              <a:buNone/>
            </a:pPr>
            <a:r>
              <a:rPr lang="ru-RU" sz="2200" dirty="0" smtClean="0"/>
              <a:t>серебряный призёр Игр (1964).</a:t>
            </a:r>
          </a:p>
          <a:p>
            <a:pPr marL="0">
              <a:buNone/>
            </a:pPr>
            <a:r>
              <a:rPr lang="ru-RU" sz="2200" dirty="0" smtClean="0"/>
              <a:t>4-кратный чемпион мира (1959, </a:t>
            </a:r>
          </a:p>
          <a:p>
            <a:pPr marL="0">
              <a:buNone/>
            </a:pPr>
            <a:r>
              <a:rPr lang="ru-RU" sz="2200" dirty="0" smtClean="0"/>
              <a:t>1961—1963).</a:t>
            </a:r>
          </a:p>
          <a:p>
            <a:pPr marL="0">
              <a:buNone/>
            </a:pPr>
            <a:r>
              <a:rPr lang="ru-RU" sz="2200" dirty="0" smtClean="0"/>
              <a:t>6-кратный чемпион Европы (1959—1964).</a:t>
            </a:r>
          </a:p>
          <a:p>
            <a:pPr marL="0">
              <a:buNone/>
            </a:pPr>
            <a:r>
              <a:rPr lang="ru-RU" sz="2200" dirty="0" smtClean="0"/>
              <a:t>5-кратный чемпион СССР (1959—1963).</a:t>
            </a:r>
          </a:p>
          <a:p>
            <a:pPr marL="0">
              <a:buNone/>
            </a:pPr>
            <a:r>
              <a:rPr lang="ru-RU" sz="2200" dirty="0" smtClean="0"/>
              <a:t>Установил 31 рекорд мира.</a:t>
            </a:r>
          </a:p>
          <a:p>
            <a:pPr marL="0">
              <a:buNone/>
            </a:pPr>
            <a:r>
              <a:rPr lang="ru-RU" sz="2200" dirty="0" smtClean="0"/>
              <a:t>Знаменосец делегации СССР на открытии летних Олимпийских игр 1960 и 1964 годов.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7" name="Picture 1" descr="C:\Documents and Settings\мама\Мои документы\60-е годы\вахонин\vlasov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357298"/>
            <a:ext cx="3429582" cy="4671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Валерий Брумель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3553" name="Picture 1" descr="C:\Documents and Settings\мама\Мои документы\60-е годы\-атлетика\брумел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357166"/>
            <a:ext cx="4011717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Documents and Settings\мама\Мои документы\60-е годы\-атлетика\брумель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714488"/>
            <a:ext cx="4000528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6072206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1961-63 признан лучшим спортсменом мира.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656468"/>
            <a:ext cx="471487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Валерий Николаевич Брумель</a:t>
            </a:r>
            <a:r>
              <a:rPr lang="ru-RU" dirty="0" smtClean="0"/>
              <a:t>— </a:t>
            </a:r>
            <a:r>
              <a:rPr lang="ru-RU" sz="2200" dirty="0" smtClean="0"/>
              <a:t>легендарный советский легкоатлет (прыжки в высоту), заслуженный мастер спорта СССР (1961).</a:t>
            </a:r>
          </a:p>
          <a:p>
            <a:r>
              <a:rPr lang="ru-RU" sz="2200" dirty="0" smtClean="0"/>
              <a:t>Олимпийский чемпион (1964), серебряный призёр Олимпийских игр (1960). Чемпион Европы (1962 ). Чемпион СССР (1961—1963). </a:t>
            </a:r>
            <a:r>
              <a:rPr lang="ru-RU" sz="2200" b="1" dirty="0" smtClean="0"/>
              <a:t>Установил 6 рекордов мира </a:t>
            </a:r>
            <a:r>
              <a:rPr lang="ru-RU" sz="2200" dirty="0" smtClean="0"/>
              <a:t>(последний в 1963). Чаще Брумеля никто из мужчин не устанавливал мировых рекордов в прыжках в высоту.</a:t>
            </a:r>
          </a:p>
          <a:p>
            <a:r>
              <a:rPr lang="ru-RU" sz="2200" dirty="0" smtClean="0"/>
              <a:t>В 1962 присуждены «приз </a:t>
            </a:r>
            <a:r>
              <a:rPr lang="ru-RU" sz="2200" dirty="0" err="1" smtClean="0"/>
              <a:t>Хелмса</a:t>
            </a:r>
            <a:r>
              <a:rPr lang="ru-RU" sz="2200" dirty="0" smtClean="0"/>
              <a:t>» и «Золотая каравелла Колумба».</a:t>
            </a:r>
          </a:p>
        </p:txBody>
      </p:sp>
      <p:pic>
        <p:nvPicPr>
          <p:cNvPr id="22529" name="Picture 1" descr="C:\Documents and Settings\мама\Мои документы\60-е годы\-атлетика\брумель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642918"/>
            <a:ext cx="3873527" cy="536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435771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Лидия Скобликова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62" name="Picture 2" descr="C:\Documents and Settings\мама\Мои документы\60-е годы\конькобежныйй\скобликов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500562" y="428604"/>
            <a:ext cx="4456002" cy="5853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 descr="C:\Documents and Settings\мама\Мои документы\60-е годы\конькобежныйй\скобликова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214422"/>
            <a:ext cx="383383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85786" y="6215082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Спортивное прозвище — «Уральская молния».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06" y="571480"/>
            <a:ext cx="3857652" cy="508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857620" y="142852"/>
            <a:ext cx="5072098" cy="657229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ru-RU" sz="2400" b="1" dirty="0" smtClean="0"/>
              <a:t>Лидия Павловна Скобликова</a:t>
            </a:r>
            <a:r>
              <a:rPr lang="ru-RU" sz="2600" dirty="0" smtClean="0"/>
              <a:t>— 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2000" dirty="0" smtClean="0"/>
              <a:t>легендарная советская конькобежка, единственная 6-кратная олимпийская чемпионка в истории конькобежного спорта, абсолютная чемпионка Олимпиады-1964 в Инсбруке. 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2000" dirty="0" smtClean="0"/>
              <a:t>Двукратная олимпийская чемпионка 1960 года.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2000" dirty="0" smtClean="0"/>
              <a:t>4-кратная чемпионка Олимпиады - 1964.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2000" dirty="0" smtClean="0"/>
              <a:t>Двукратная абсолютная чемпионка мира (1963, 1964).</a:t>
            </a:r>
          </a:p>
          <a:p>
            <a:pPr marL="0">
              <a:lnSpc>
                <a:spcPct val="120000"/>
              </a:lnSpc>
              <a:buNone/>
            </a:pPr>
            <a:r>
              <a:rPr lang="ru-RU" sz="2000" dirty="0" smtClean="0"/>
              <a:t>На Олимпийских играх в Инсбруке (1964, Австрия) Скобликова установила уникальное достижение в истории скоростного бега на коньках, выиграв все четыре дистанции и при этом на трёх (500, 1000 и 1500 м) установила олимпийские рекорды.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975</Words>
  <Application>Microsoft Office PowerPoint</Application>
  <PresentationFormat>Экран (4:3)</PresentationFormat>
  <Paragraphs>119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Юрий Власов</vt:lpstr>
      <vt:lpstr>Юрий Власов</vt:lpstr>
      <vt:lpstr>Валерий Брумель</vt:lpstr>
      <vt:lpstr>Слайд 7</vt:lpstr>
      <vt:lpstr>Лидия Скобликова</vt:lpstr>
      <vt:lpstr>Слайд 9</vt:lpstr>
      <vt:lpstr>Лев Яшин</vt:lpstr>
      <vt:lpstr>Слайд 11</vt:lpstr>
      <vt:lpstr>Валерий Попенченко</vt:lpstr>
      <vt:lpstr>Слайд 13</vt:lpstr>
      <vt:lpstr>Лариса Латынина</vt:lpstr>
      <vt:lpstr>Слайд 15</vt:lpstr>
      <vt:lpstr>Игорь Тер-Ованесян</vt:lpstr>
      <vt:lpstr>Слайд 17</vt:lpstr>
      <vt:lpstr>Михаил Таль</vt:lpstr>
      <vt:lpstr>Слайд 19</vt:lpstr>
      <vt:lpstr>Людмила Белоусова  и Олег Протопопов</vt:lpstr>
      <vt:lpstr>Слайд 21</vt:lpstr>
      <vt:lpstr>Слайд 22</vt:lpstr>
      <vt:lpstr>Слайд 23</vt:lpstr>
      <vt:lpstr>Использованные ресурсы: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Пользователь Windows</cp:lastModifiedBy>
  <cp:revision>109</cp:revision>
  <dcterms:created xsi:type="dcterms:W3CDTF">2011-04-05T09:21:34Z</dcterms:created>
  <dcterms:modified xsi:type="dcterms:W3CDTF">2015-11-15T11:32:18Z</dcterms:modified>
</cp:coreProperties>
</file>