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3" r:id="rId3"/>
    <p:sldId id="260" r:id="rId4"/>
    <p:sldId id="266" r:id="rId5"/>
    <p:sldId id="274" r:id="rId6"/>
    <p:sldId id="281" r:id="rId7"/>
    <p:sldId id="272" r:id="rId8"/>
    <p:sldId id="276" r:id="rId9"/>
    <p:sldId id="277" r:id="rId10"/>
    <p:sldId id="278" r:id="rId11"/>
    <p:sldId id="259" r:id="rId12"/>
    <p:sldId id="261" r:id="rId13"/>
    <p:sldId id="262" r:id="rId14"/>
    <p:sldId id="268" r:id="rId15"/>
    <p:sldId id="269" r:id="rId16"/>
    <p:sldId id="270" r:id="rId17"/>
    <p:sldId id="271" r:id="rId18"/>
    <p:sldId id="264" r:id="rId19"/>
    <p:sldId id="265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Труженики тыла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ru-RU" sz="1900" dirty="0" smtClean="0">
              <a:solidFill>
                <a:srgbClr val="000000"/>
              </a:solidFill>
            </a:endParaRPr>
          </a:p>
          <a:p>
            <a:pPr lvl="0" algn="ctr"/>
            <a:endParaRPr lang="ru-RU" sz="1900" dirty="0">
              <a:solidFill>
                <a:srgbClr val="000000"/>
              </a:solidFill>
            </a:endParaRPr>
          </a:p>
          <a:p>
            <a:pPr lvl="0" algn="ctr"/>
            <a:endParaRPr lang="ru-RU" sz="1900" dirty="0" smtClean="0">
              <a:solidFill>
                <a:srgbClr val="000000"/>
              </a:solidFill>
            </a:endParaRPr>
          </a:p>
          <a:p>
            <a:pPr lvl="0" algn="ctr"/>
            <a:endParaRPr lang="ru-RU" sz="1900" dirty="0">
              <a:solidFill>
                <a:srgbClr val="000000"/>
              </a:solidFill>
            </a:endParaRPr>
          </a:p>
          <a:p>
            <a:pPr lvl="0" algn="ctr"/>
            <a:endParaRPr lang="ru-RU" sz="1900" dirty="0" smtClean="0">
              <a:solidFill>
                <a:srgbClr val="000000"/>
              </a:solidFill>
            </a:endParaRPr>
          </a:p>
          <a:p>
            <a:pPr lvl="0" algn="ctr"/>
            <a:endParaRPr lang="ru-RU" sz="1900" dirty="0">
              <a:solidFill>
                <a:srgbClr val="000000"/>
              </a:solidFill>
            </a:endParaRPr>
          </a:p>
          <a:p>
            <a:pPr lvl="0" algn="ctr"/>
            <a:endParaRPr lang="ru-RU" sz="1900" dirty="0" smtClean="0">
              <a:solidFill>
                <a:srgbClr val="000000"/>
              </a:solidFill>
            </a:endParaRPr>
          </a:p>
          <a:p>
            <a:pPr lvl="0" algn="ctr"/>
            <a:endParaRPr lang="ru-RU" sz="1900" dirty="0">
              <a:solidFill>
                <a:srgbClr val="000000"/>
              </a:solidFill>
            </a:endParaRPr>
          </a:p>
          <a:p>
            <a:pPr lvl="0" algn="ctr"/>
            <a:r>
              <a:rPr lang="ru-RU" sz="1900" dirty="0" smtClean="0">
                <a:solidFill>
                  <a:srgbClr val="000000"/>
                </a:solidFill>
              </a:rPr>
              <a:t>						</a:t>
            </a:r>
          </a:p>
          <a:p>
            <a:pPr lvl="0" algn="ctr"/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«ООШ с. </a:t>
            </a:r>
            <a:r>
              <a:rPr lang="ru-RU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Квасниковка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user\Desktop\SAM_2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6" y="1755959"/>
            <a:ext cx="4032984" cy="30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AM_2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5959"/>
            <a:ext cx="4008446" cy="30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799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rgbClr val="C00000"/>
                </a:solidFill>
                <a:latin typeface="Times New Roman"/>
              </a:rPr>
              <a:t>7. Мочалова Евдокия Анисимовна 1927 г.р.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Во время войны работала в совхозе, помогала сеять, пахать, собирать урожай. В послевоенное время работала на фабрике «Заря» </a:t>
            </a:r>
            <a:r>
              <a:rPr lang="ru-RU" sz="2600" dirty="0" err="1">
                <a:latin typeface="Times New Roman"/>
              </a:rPr>
              <a:t>г.Саратов</a:t>
            </a:r>
            <a:r>
              <a:rPr lang="ru-RU" sz="2600" dirty="0">
                <a:latin typeface="Times New Roman"/>
              </a:rPr>
              <a:t>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 Имеет медали: «50 лет Победы», «60 лет Победы», « За доблестный труд</a:t>
            </a:r>
            <a:r>
              <a:rPr lang="ru-RU" sz="2600" dirty="0" smtClean="0">
                <a:latin typeface="Times New Roman"/>
              </a:rPr>
              <a:t>».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rgbClr val="C00000"/>
                </a:solidFill>
                <a:latin typeface="Times New Roman"/>
              </a:rPr>
              <a:t>8. Белобородая Мария Алексеевна 1929г.р.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 Из воспоминаний Марии Алексеевны: «Во время войны работала на полях.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Собирала колоски, пахала на быках, все зерно отправляли на фронт. Самим есть было нечего.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В 1942 г. работала самостоятельно, доила 18 коров, пахала на быках, косила сено и подвозила к поселку . Спала 2 часа в сутки. Питалась колобом, отрубями, шелухой от пшеницы.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В школе собирали посылки солдатам. Что удивительно, никогда не плакали и не просили хлеба. Знали,  что война и все переживали молча».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Имеет медали : «За доблестный и безупречный труд», «За героический труд во время войны», «Ветеран труда</a:t>
            </a:r>
            <a:r>
              <a:rPr lang="ru-RU" sz="2600" dirty="0" smtClean="0">
                <a:latin typeface="Times New Roman"/>
              </a:rPr>
              <a:t>».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rgbClr val="C00000"/>
                </a:solidFill>
                <a:latin typeface="Times New Roman"/>
              </a:rPr>
              <a:t>9.Гаврилова Лидия Даниловна 1931 г.р.</a:t>
            </a:r>
            <a:endParaRPr lang="ru-RU" sz="26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 Во время войны работала в колхозе им</a:t>
            </a:r>
            <a:r>
              <a:rPr lang="ru-RU" sz="2600" dirty="0" smtClean="0">
                <a:latin typeface="Times New Roman"/>
              </a:rPr>
              <a:t>. Кирова </a:t>
            </a:r>
            <a:r>
              <a:rPr lang="ru-RU" sz="2600" dirty="0">
                <a:latin typeface="Times New Roman"/>
              </a:rPr>
              <a:t>Узбекистан.</a:t>
            </a:r>
            <a:endParaRPr lang="ru-RU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latin typeface="Times New Roman"/>
              </a:rPr>
              <a:t>Пахала, собирала урожай. Зерно отправляли на фронт. Имеет награды « «За трудовую доблесть» , «40 лет Победы».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Сбор </a:t>
            </a:r>
            <a:r>
              <a:rPr lang="ru-RU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</a:t>
            </a:r>
            <a:r>
              <a:rPr lang="ru-RU" dirty="0"/>
              <a:t>создания книги в </a:t>
            </a:r>
            <a:r>
              <a:rPr lang="ru-RU" dirty="0" smtClean="0"/>
              <a:t>фотографиях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Воспоминания Наливайко Евдокии Иосифовны</a:t>
            </a:r>
            <a:endParaRPr lang="ru-RU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19256" cy="348925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user\Desktop\ф\SAM_0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8" y="3284984"/>
            <a:ext cx="5701030" cy="320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8"/>
            <a:ext cx="8604448" cy="2916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Воспоминания 95-летней</a:t>
            </a:r>
            <a:br>
              <a:rPr lang="ru-RU" b="1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cap="none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Капкановой</a:t>
            </a:r>
            <a:r>
              <a:rPr lang="ru-RU" b="1" cap="none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Клавдии Иннокентьевны</a:t>
            </a:r>
            <a:r>
              <a:rPr lang="ru-RU" cap="none" dirty="0" smtClean="0"/>
              <a:t/>
            </a:r>
            <a:br>
              <a:rPr lang="ru-RU" cap="none" dirty="0" smtClean="0"/>
            </a:br>
            <a:endParaRPr lang="ru-RU" cap="none" dirty="0"/>
          </a:p>
        </p:txBody>
      </p:sp>
      <p:pic>
        <p:nvPicPr>
          <p:cNvPr id="4" name="Объект 3" descr="C:\Users\user\Desktop\ф\SAM_02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28" y="2804694"/>
            <a:ext cx="4775143" cy="307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234947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Летопись военных дней </a:t>
            </a:r>
            <a:br>
              <a:rPr lang="ru-RU" b="1" cap="none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cap="none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Гасюк</a:t>
            </a:r>
            <a:r>
              <a:rPr lang="ru-RU" b="1" cap="none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cap="none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Миланьи</a:t>
            </a:r>
            <a:r>
              <a:rPr lang="ru-RU" b="1" cap="none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Павловны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\Desktop\ф\SAM_02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21705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20210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rgbClr val="000000"/>
                </a:solidFill>
                <a:latin typeface="Times New Roman"/>
                <a:ea typeface="Times New Roman"/>
              </a:rPr>
              <a:t>Рассказ о жизни </a:t>
            </a:r>
            <a:br>
              <a:rPr lang="ru-RU" b="1" cap="none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cap="none" dirty="0" err="1">
                <a:solidFill>
                  <a:srgbClr val="000000"/>
                </a:solidFill>
                <a:latin typeface="Times New Roman"/>
                <a:ea typeface="Times New Roman"/>
              </a:rPr>
              <a:t>Мощиной</a:t>
            </a:r>
            <a:r>
              <a:rPr lang="ru-RU" b="1" cap="none" dirty="0">
                <a:solidFill>
                  <a:srgbClr val="000000"/>
                </a:solidFill>
                <a:latin typeface="Times New Roman"/>
                <a:ea typeface="Times New Roman"/>
              </a:rPr>
              <a:t> Лидии Анатольевны</a:t>
            </a:r>
            <a:endParaRPr lang="ru-RU" dirty="0"/>
          </a:p>
        </p:txBody>
      </p:sp>
      <p:pic>
        <p:nvPicPr>
          <p:cNvPr id="4" name="Объект 3" descr="C:\Users\user\Desktop\вов\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1" y="2132856"/>
            <a:ext cx="2638044" cy="360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вов\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59" y="2001153"/>
            <a:ext cx="2708910" cy="3585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98475" y="135482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Лида в1940 г. Перед Войной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7001" y="1547297"/>
            <a:ext cx="1675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Лида в 1942 г.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4679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user\Desktop\вов\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" y="1988840"/>
            <a:ext cx="4329684" cy="32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вов\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40" y="1988840"/>
            <a:ext cx="4087495" cy="3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53589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Во время войны работала на строительстве Ферганского канала, запомнилось много детей с рюкзаками за спиной,  а в них глина. Там же впервые увидела военнопленных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Рудник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Пирамида остров «Шпицберген»        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Остров «Шпицберген»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1956 г.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Лидия Анатольевна работала на заводе «Сигнал» охранником, 1996 год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C:\Users\user\Desktop\вов\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508910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15000" cy="3239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user\Desktop\ф\SAM_02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0968"/>
            <a:ext cx="3981796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\SAM_02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71394"/>
            <a:ext cx="4176464" cy="28898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813565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Ребята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классным руководителем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Кордик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Ольгой Николаевной вручают Лидии Анатольевне медаль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 Дню Победы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6642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b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 о жизни военных лет</a:t>
            </a:r>
            <a:br>
              <a:rPr lang="ru-RU" b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Киселевой Анны Васильевны </a:t>
            </a:r>
            <a:r>
              <a:rPr lang="ru-RU" b="1" cap="none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Работала на подшипниковом заводе г. Саратова в годы  Войны.</a:t>
            </a:r>
            <a:br>
              <a:rPr lang="ru-RU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36912"/>
            <a:ext cx="8742908" cy="348925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C:\Users\user\Desktop\ф\SAM_02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20"/>
            <a:ext cx="4104640" cy="2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\SAM_02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73" y="3717032"/>
            <a:ext cx="4127500" cy="232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718"/>
            <a:ext cx="6984776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 все тяготы войны, наши советские женщины выступают за мир, за чистое небо над головой, за счастье своих детей. 	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войну выиграли не только те, кто сражался на фронтах, но и труженики тыла. Это наши бабушки, матери, сестры. Они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сеяли,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ахали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жали, косили, обеспечивали людей хлебом, и свое хлебное поле считали боевым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Советские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женщины времен Великой Отечественной войны.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них написаны сотни книг, посвящены поэмы, песни. А кажется все еще мало, все еще недостаточно полно рассказано о нежности и силе духа, о верности и героизме наших женщин.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872208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Да разве об этом расскажешь 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                             В какие ты годы жила!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                                 Какая безмерная тяжесть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                                   На женские плечи легла!...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</a:rPr>
              <a:t>М. Исаковский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3"/>
            <a:ext cx="8219256" cy="4581127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                                                                                   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Изучить архивные материалы, собрать и обработать информацию о женщинах, труженицах тыла нашего села и создать книгу.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8" y="3771577"/>
            <a:ext cx="37560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676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6048672"/>
          </a:xfrm>
        </p:spPr>
        <p:txBody>
          <a:bodyPr/>
          <a:lstStyle/>
          <a:p>
            <a:r>
              <a:rPr lang="ru-RU" dirty="0" smtClean="0"/>
              <a:t>Мы гордимся женщинами нашего </a:t>
            </a:r>
            <a:r>
              <a:rPr lang="ru-RU" dirty="0"/>
              <a:t>села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Мы создали книгу «Труженики тыла» </a:t>
            </a:r>
          </a:p>
          <a:p>
            <a:r>
              <a:rPr lang="ru-RU" dirty="0" smtClean="0"/>
              <a:t>Хранится </a:t>
            </a:r>
            <a:r>
              <a:rPr lang="ru-RU" dirty="0"/>
              <a:t>книга в школе в музее боевой славы</a:t>
            </a:r>
          </a:p>
          <a:p>
            <a:endParaRPr lang="ru-RU" dirty="0"/>
          </a:p>
          <a:p>
            <a:r>
              <a:rPr lang="ru-RU" dirty="0"/>
              <a:t>Помощь в переплете и печати книги </a:t>
            </a:r>
            <a:r>
              <a:rPr lang="ru-RU" dirty="0" smtClean="0"/>
              <a:t>оказал</a:t>
            </a:r>
          </a:p>
          <a:p>
            <a:r>
              <a:rPr lang="ru-RU" dirty="0" smtClean="0"/>
              <a:t> </a:t>
            </a:r>
            <a:r>
              <a:rPr lang="ru-RU" dirty="0" err="1"/>
              <a:t>ВОЛЖНИи</a:t>
            </a:r>
            <a:r>
              <a:rPr lang="ru-RU" dirty="0"/>
              <a:t> ГИМ переплетный отдел.</a:t>
            </a:r>
          </a:p>
          <a:p>
            <a:endParaRPr lang="ru-RU" dirty="0"/>
          </a:p>
        </p:txBody>
      </p:sp>
      <p:pic>
        <p:nvPicPr>
          <p:cNvPr id="3074" name="Picture 2" descr="C:\Users\user\Desktop\фото села\IMG_5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" y="3866886"/>
            <a:ext cx="4388974" cy="24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3766"/>
            <a:ext cx="4328203" cy="24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414037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2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784976" cy="10440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 занимает особое место среди отмечаемых праздников в нашей стране.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760640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Погибло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годы войны русских свыше 20 000 000 чел.,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Сожжено в лагерях 11 000 000 чел.,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погибло в войне 50 000 000 чел.,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Вывезено в Германию для работ 5 000 000 чел.,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46 000 тракторов, 18 000 комбайнов, 16 000 000 голов скота.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Сожжено и разрушено 17 000 школ, 208 театров , 12 000 предприятий, 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52 000 колхозов , 862 совхоза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079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Литературный обзор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 тяжелые, трудные годы отменялись очередные отпуска, стали обязательными сверхурочные работы, на транспорте была введена воинская дисциплина, а в колхозах повышен минимум трудодней.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самое хрупкое существо на земле, они встали на защиту своей Родины, своих детей и их будущего. Им приходилось выполнять непосильную работу в годы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55846"/>
              </p:ext>
            </p:extLst>
          </p:nvPr>
        </p:nvGraphicFramePr>
        <p:xfrm>
          <a:off x="107504" y="3573016"/>
          <a:ext cx="8856985" cy="1565136"/>
        </p:xfrm>
        <a:graphic>
          <a:graphicData uri="http://schemas.openxmlformats.org/drawingml/2006/table">
            <a:tbl>
              <a:tblPr firstRow="1" firstCol="1" bandRow="1"/>
              <a:tblGrid>
                <a:gridCol w="4496642"/>
                <a:gridCol w="838630"/>
                <a:gridCol w="856760"/>
                <a:gridCol w="1427486"/>
                <a:gridCol w="123746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женского труда среди рабочих и служащих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1940 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1942 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1943-1944 гг.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1945 г.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целом по стране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38,4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53,4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57,4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55,3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 в промышленности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52,9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50,9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dirty="0"/>
              <a:t>«……..все для фронта, все для Победы!»</a:t>
            </a:r>
          </a:p>
        </p:txBody>
      </p:sp>
      <p:pic>
        <p:nvPicPr>
          <p:cNvPr id="4" name="Объект 3" descr="C:\Users\user\Desktop\вов\к\wow_0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1494"/>
            <a:ext cx="6984776" cy="480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1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24841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Скульптура труженикам тыла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8" y="3140968"/>
            <a:ext cx="5772289" cy="34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1035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Изучение анкет из музея боевой славы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Анкеты тружеников тыла</a:t>
            </a:r>
            <a:endParaRPr lang="ru-RU" dirty="0"/>
          </a:p>
        </p:txBody>
      </p:sp>
      <p:pic>
        <p:nvPicPr>
          <p:cNvPr id="4" name="Объект 3" descr="C:\Users\user\Desktop\сканы ВОВ\29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180773" cy="43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сканы ВОВ\2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16835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3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571184" cy="72008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619268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1.Шатько Мария Федоровна-1930 г.р.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 воспоминаний Марии Федоровны: «Когда началась война, в семье осталось четверо детей. Было очень трудно. Собирали колоски в поле, чтобы не умереть с голоду.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 12 до 15 лет работала на животноводческой ферме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Энгельсского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мясокомбината.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Зимой ухаживала за животными, летом работала на овощной плантации.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Имеет награду «Труженик тыла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Гвоздюк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Валентина Ивановна 1926 г.р.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1.09.1941г. училась в ФЗО мясокомбината. Работала в ночную смену по 12 часов.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1944 г., была отправлена на лесоразработки в Горьковскую область.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награды: медаль «За доблестный труд», медаль «50 лет Победы»; «60 лет 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Скляр Анна Ивановна 1923г.р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  воспоминаний Анны Ивановны: «Во время войны  меня забирали в Новосибирск рыть окопы. Потом работала на заводе, набивала снаряды на «Катюши». С Саратовской области нас было 1200 человек. Имеет медаль «60 лет Победы».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15000" cy="3239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3813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latin typeface="Times New Roman"/>
              </a:rPr>
              <a:t>4. Сушкова Татьяна Васильевна 1930 г.р.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 Во время войны  Татьяна Васильевна работала  в поле и на стройке. Собирала колоски, помогала сеять и пахать на быках, складывала сено в стога. По вечерам вязала носки и перчатки для солдат.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Имеет медали «Ветеран труда», «За доблестный труд к 50-летию Победы». «Труженику тыла 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к 55 –</a:t>
            </a:r>
            <a:r>
              <a:rPr lang="ru-RU" sz="1800" dirty="0" err="1">
                <a:latin typeface="Times New Roman"/>
              </a:rPr>
              <a:t>летию</a:t>
            </a:r>
            <a:r>
              <a:rPr lang="ru-RU" sz="1800" dirty="0">
                <a:latin typeface="Times New Roman"/>
              </a:rPr>
              <a:t> Победы</a:t>
            </a:r>
            <a:r>
              <a:rPr lang="ru-RU" sz="1800" dirty="0" smtClean="0">
                <a:latin typeface="Times New Roman"/>
              </a:rPr>
              <a:t>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latin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C00000"/>
                </a:solidFill>
                <a:latin typeface="Times New Roman"/>
              </a:rPr>
              <a:t>5</a:t>
            </a:r>
            <a:r>
              <a:rPr lang="ru-RU" sz="1800" dirty="0">
                <a:solidFill>
                  <a:srgbClr val="C00000"/>
                </a:solidFill>
                <a:latin typeface="Times New Roman"/>
              </a:rPr>
              <a:t>. </a:t>
            </a:r>
            <a:r>
              <a:rPr lang="ru-RU" sz="1800" dirty="0" err="1">
                <a:solidFill>
                  <a:srgbClr val="C00000"/>
                </a:solidFill>
                <a:latin typeface="Times New Roman"/>
              </a:rPr>
              <a:t>Мощина</a:t>
            </a:r>
            <a:r>
              <a:rPr lang="ru-RU" sz="1800" dirty="0">
                <a:solidFill>
                  <a:srgbClr val="C00000"/>
                </a:solidFill>
                <a:latin typeface="Times New Roman"/>
              </a:rPr>
              <a:t> Лидия Анатольевна 1928 г.р.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Во время войны работала на строительстве Ферганского канала, запомнилось много детей с рюкзаками за спиной,  а в них глина. Там же впервые увидела военнопленных.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После победы  поездка в Москву на строительство </a:t>
            </a:r>
            <a:r>
              <a:rPr lang="ru-RU" sz="1800" dirty="0" err="1">
                <a:latin typeface="Times New Roman"/>
              </a:rPr>
              <a:t>Мосэнергоцентраль</a:t>
            </a:r>
            <a:r>
              <a:rPr lang="ru-RU" sz="1800" dirty="0">
                <a:latin typeface="Times New Roman"/>
              </a:rPr>
              <a:t>.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.После Москвы работала  в шахте «Карагандауголь», шахте «</a:t>
            </a:r>
            <a:r>
              <a:rPr lang="ru-RU" sz="1800" dirty="0" err="1">
                <a:latin typeface="Times New Roman"/>
              </a:rPr>
              <a:t>Кемеровоуголь</a:t>
            </a:r>
            <a:r>
              <a:rPr lang="ru-RU" sz="1800" dirty="0">
                <a:latin typeface="Times New Roman"/>
              </a:rPr>
              <a:t>»,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Заводе «Сигнал». Имеет медаль «50 лет Победы</a:t>
            </a:r>
            <a:r>
              <a:rPr lang="ru-RU" sz="1800" dirty="0" smtClean="0">
                <a:latin typeface="Times New Roman"/>
              </a:rPr>
              <a:t>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latin typeface="Times New Roman"/>
              </a:rPr>
              <a:t>6. </a:t>
            </a:r>
            <a:r>
              <a:rPr lang="ru-RU" sz="1800" dirty="0" err="1">
                <a:solidFill>
                  <a:srgbClr val="C00000"/>
                </a:solidFill>
                <a:latin typeface="Times New Roman"/>
              </a:rPr>
              <a:t>Балаклеец</a:t>
            </a:r>
            <a:r>
              <a:rPr lang="ru-RU" sz="1800" dirty="0">
                <a:solidFill>
                  <a:srgbClr val="C00000"/>
                </a:solidFill>
                <a:latin typeface="Times New Roman"/>
              </a:rPr>
              <a:t> Антонина Ивановна 1926 г.р.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</a:rPr>
              <a:t>Во время войны работала на фермах. От правления колхоза </a:t>
            </a:r>
            <a:r>
              <a:rPr lang="ru-RU" sz="1800" dirty="0" err="1">
                <a:latin typeface="Times New Roman"/>
              </a:rPr>
              <a:t>с.Смеловка</a:t>
            </a:r>
            <a:r>
              <a:rPr lang="ru-RU" sz="1800" dirty="0">
                <a:latin typeface="Times New Roman"/>
              </a:rPr>
              <a:t> была отправлена в немецкие села, где продолжала работать на  полях. Сеяла, пахала, помогала выращивать свиней. Имеет медаль «Труженик тыла».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26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308</TotalTime>
  <Words>854</Words>
  <Application>Microsoft Office PowerPoint</Application>
  <PresentationFormat>Экран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Труженики тыла</vt:lpstr>
      <vt:lpstr>Да разве об этом расскажешь                                                                                В какие ты годы жила!                                                                                   Какая безмерная тяжесть                                                                                     На женские плечи легла!... М. Исаковский </vt:lpstr>
      <vt:lpstr>День Победы занимает особое место среди отмечаемых праздников в нашей стране.</vt:lpstr>
      <vt:lpstr>Презентация PowerPoint</vt:lpstr>
      <vt:lpstr>«……..все для фронта, все для Победы!»</vt:lpstr>
      <vt:lpstr>Скульптура труженикам тыла </vt:lpstr>
      <vt:lpstr>2. Изучение анкет из музея боевой славы   Анкеты тружеников тыла</vt:lpstr>
      <vt:lpstr>Презентация PowerPoint</vt:lpstr>
      <vt:lpstr>Презентация PowerPoint</vt:lpstr>
      <vt:lpstr>Презентация PowerPoint</vt:lpstr>
      <vt:lpstr>      3. Сбор информации История создания книги в фотографиях  Воспоминания Наливайко Евдокии Иосифовны</vt:lpstr>
      <vt:lpstr>Воспоминания 95-летней Капкановой Клавдии Иннокентьевны </vt:lpstr>
      <vt:lpstr>Летопись военных дней  Гасюк Миланьи Павловны  </vt:lpstr>
      <vt:lpstr>Рассказ о жизни  Мощиной Лидии Анатольевны</vt:lpstr>
      <vt:lpstr>Презентация PowerPoint</vt:lpstr>
      <vt:lpstr>Презентация PowerPoint</vt:lpstr>
      <vt:lpstr>Презентация PowerPoint</vt:lpstr>
      <vt:lpstr>Рассказ о жизни военных лет Киселевой Анны Васильевны  Работала на подшипниковом заводе г. Саратова в годы  Войны. .</vt:lpstr>
      <vt:lpstr>Заключение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Труженики тыла</dc:title>
  <dc:creator>user</dc:creator>
  <cp:lastModifiedBy>user</cp:lastModifiedBy>
  <cp:revision>23</cp:revision>
  <dcterms:created xsi:type="dcterms:W3CDTF">2017-03-28T17:14:46Z</dcterms:created>
  <dcterms:modified xsi:type="dcterms:W3CDTF">2017-10-01T17:22:29Z</dcterms:modified>
</cp:coreProperties>
</file>