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8" r:id="rId4"/>
    <p:sldId id="286" r:id="rId5"/>
    <p:sldId id="260" r:id="rId6"/>
    <p:sldId id="259" r:id="rId7"/>
    <p:sldId id="257" r:id="rId8"/>
    <p:sldId id="261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66" d="100"/>
          <a:sy n="66" d="100"/>
        </p:scale>
        <p:origin x="-148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B23D8-B4A3-4325-BD43-D0C2449E6841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255B9-149B-4C1A-AC74-28D4EBC03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1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55B9-149B-4C1A-AC74-28D4EBC03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5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8572528" cy="2143140"/>
          </a:xfrm>
        </p:spPr>
        <p:txBody>
          <a:bodyPr>
            <a:normAutofit/>
          </a:bodyPr>
          <a:lstStyle/>
          <a:p>
            <a:r>
              <a:rPr lang="ru-RU" b="1" dirty="0" smtClean="0"/>
              <a:t>Зимней тропинкой </a:t>
            </a:r>
            <a:r>
              <a:rPr lang="ru-RU" b="1" dirty="0" smtClean="0"/>
              <a:t>по следу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02433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4077072"/>
            <a:ext cx="375074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Мои наблюдения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решил найти изображения следов животных в Интернете, скачать себе такую картинку, чтобы потом свериться с этими изображениями и определять , чьи следы мне встретятся.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64" y="4005064"/>
            <a:ext cx="44890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" y="4149081"/>
            <a:ext cx="325854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3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 вот после  хорошего снегопада  мы с дедушкой  отправились за село</a:t>
            </a:r>
            <a:r>
              <a:rPr lang="ru-RU" sz="2800" b="1" dirty="0" smtClean="0"/>
              <a:t>. Я взял блокнот и карандаш.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sz="2800" dirty="0"/>
              <a:t>Следов на снегу не очень много. Мы внимательно рассматриваем  обнаруженные </a:t>
            </a:r>
            <a:r>
              <a:rPr lang="ru-RU" sz="2800" dirty="0" smtClean="0"/>
              <a:t>следы.</a:t>
            </a:r>
            <a:endParaRPr lang="ru-RU" sz="2800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5008" y="3362846"/>
            <a:ext cx="8928992" cy="2718303"/>
            <a:chOff x="107504" y="2726921"/>
            <a:chExt cx="8575888" cy="194421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05747" y="2940172"/>
              <a:ext cx="1908211" cy="148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E:\следы\НИКИТА\фото к презент\ворона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51596" y="2939013"/>
              <a:ext cx="1944216" cy="1520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E:\следы\НИКИТА\фото к презент\куропатка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1392" y="2857409"/>
              <a:ext cx="1944218" cy="168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:\следы\НИКИТА\фото к презент\синица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28083" y="2864515"/>
              <a:ext cx="1942629" cy="1670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E:\следы\НИКИТА\фото к презент\сорока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995112" y="2982859"/>
              <a:ext cx="1929463" cy="1447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734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883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Мои рисунки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a typeface="Calibri"/>
                <a:cs typeface="Times New Roman"/>
              </a:rPr>
              <a:t>Научиться читать книгу природы, в частности «книгу» следов, можно только запомнив «буквы» — отпечатки лап животных.</a:t>
            </a:r>
            <a:r>
              <a:rPr lang="ru-RU" sz="2400" b="1" dirty="0"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Для этого совсем не обязательно уметь рисовать — достаточно взять с собой несколько пластинок оргстекла или толстой прозрачной пленки и фломастер.</a:t>
            </a:r>
          </a:p>
          <a:p>
            <a:endParaRPr lang="ru-RU" sz="2800" dirty="0"/>
          </a:p>
        </p:txBody>
      </p:sp>
      <p:pic>
        <p:nvPicPr>
          <p:cNvPr id="1026" name="Picture 2" descr="E:\следы\НИКИТА\фото к презент\ник рис сле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27" y="3665230"/>
            <a:ext cx="4244222" cy="31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6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Заключение.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намеченные задачи по выполнению исследовательской работы выполнены. Удалось изучить следы жизнедеятельности некоторых животных и птиц. Я научился  распознавать следы  некоторых обитателей   окрестностей села </a:t>
            </a:r>
            <a:r>
              <a:rPr lang="ru-RU" dirty="0" err="1" smtClean="0"/>
              <a:t>Кипцы.Я</a:t>
            </a:r>
            <a:r>
              <a:rPr lang="ru-RU" dirty="0" smtClean="0"/>
              <a:t> узнал много интересного </a:t>
            </a:r>
            <a:r>
              <a:rPr lang="ru-RU" smtClean="0"/>
              <a:t>о своем селе.</a:t>
            </a:r>
            <a:endParaRPr lang="ru-RU" dirty="0" smtClean="0"/>
          </a:p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0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 Думаю летом , как я узнал из литературы , я сделаю грязевые или песочные "альбомы".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752528" cy="30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11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начале были книги….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 Я прочитал книги о животных В. Бианки. </a:t>
            </a:r>
            <a:r>
              <a:rPr lang="ru-RU" dirty="0" smtClean="0">
                <a:ea typeface="Calibri"/>
                <a:cs typeface="Times New Roman"/>
              </a:rPr>
              <a:t>Е. </a:t>
            </a:r>
            <a:r>
              <a:rPr lang="ru-RU" dirty="0" err="1" smtClean="0">
                <a:ea typeface="Calibri"/>
                <a:cs typeface="Times New Roman"/>
              </a:rPr>
              <a:t>Чарушина</a:t>
            </a:r>
            <a:r>
              <a:rPr lang="ru-RU" dirty="0" smtClean="0">
                <a:ea typeface="Calibri"/>
                <a:cs typeface="Times New Roman"/>
              </a:rPr>
              <a:t> И я  </a:t>
            </a:r>
            <a:r>
              <a:rPr lang="ru-RU" dirty="0">
                <a:ea typeface="Calibri"/>
                <a:cs typeface="Times New Roman"/>
              </a:rPr>
              <a:t>понял, что животные  это важная часть природы. Они ведут скрытый образ жизни. Чтобы их изучать надо много </a:t>
            </a:r>
            <a:r>
              <a:rPr lang="ru-RU" dirty="0" smtClean="0">
                <a:ea typeface="Calibri"/>
                <a:cs typeface="Times New Roman"/>
              </a:rPr>
              <a:t>знать. Поэтому я решил начать изучать родной край, его природу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6434"/>
            <a:ext cx="1324744" cy="18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8040"/>
            <a:ext cx="1343882" cy="182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6434"/>
            <a:ext cx="1656184" cy="183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08302"/>
            <a:ext cx="1606213" cy="214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07" y="4546972"/>
            <a:ext cx="1351342" cy="208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3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prstClr val="black"/>
                </a:solidFill>
              </a:rPr>
              <a:t>Ах, эти милые просторы,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Вода прозрачная до дна.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 И даль полей, лесов узоры -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Родная сердцу сторона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</a:rPr>
              <a:t>Наше село </a:t>
            </a:r>
            <a:r>
              <a:rPr lang="ru-RU" sz="2400" dirty="0" err="1">
                <a:solidFill>
                  <a:prstClr val="black"/>
                </a:solidFill>
              </a:rPr>
              <a:t>Кипцы</a:t>
            </a:r>
            <a:r>
              <a:rPr lang="ru-RU" sz="2400" dirty="0">
                <a:solidFill>
                  <a:prstClr val="black"/>
                </a:solidFill>
              </a:rPr>
              <a:t> входит в состав </a:t>
            </a:r>
            <a:r>
              <a:rPr lang="ru-RU" sz="2400" dirty="0" err="1">
                <a:solidFill>
                  <a:prstClr val="black"/>
                </a:solidFill>
              </a:rPr>
              <a:t>Екатериновского</a:t>
            </a:r>
            <a:r>
              <a:rPr lang="ru-RU" sz="2400" dirty="0">
                <a:solidFill>
                  <a:prstClr val="black"/>
                </a:solidFill>
              </a:rPr>
              <a:t> района, Отличительной чертой нашей местности  является  разнообразный рельеф- </a:t>
            </a:r>
            <a:r>
              <a:rPr lang="ru-RU" sz="2400" dirty="0" smtClean="0">
                <a:solidFill>
                  <a:prstClr val="black"/>
                </a:solidFill>
              </a:rPr>
              <a:t>равнины</a:t>
            </a:r>
            <a:r>
              <a:rPr lang="ru-RU" sz="2400" dirty="0">
                <a:solidFill>
                  <a:prstClr val="black"/>
                </a:solidFill>
              </a:rPr>
              <a:t>, холмы и многочисленные овраги. На месте некоторых были обустроены пруды.  Пруд Михайловский, Галушкин, Белая Круча, Блюдце – образуют « Голубое ожерелье» вокруг моего села.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309937" cy="251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24" y="4272681"/>
            <a:ext cx="38830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8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643306" y="1785926"/>
            <a:ext cx="5143536" cy="4714908"/>
          </a:xfrm>
          <a:prstGeom prst="wedgeRoundRectCallout">
            <a:avLst>
              <a:gd name="adj1" fmla="val -66085"/>
              <a:gd name="adj2" fmla="val -47860"/>
              <a:gd name="adj3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643306" y="2000240"/>
            <a:ext cx="5072098" cy="342902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моей работы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Узнать </a:t>
            </a:r>
            <a:r>
              <a:rPr lang="ru-RU" b="1" dirty="0"/>
              <a:t>больше о своей местности и о животных обитающих в ней по их следам.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литературу, расспросить взрослых  о интересных уголках в окрестностях  села;  животных   нашей местности;  их следах 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2.Выяснить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какую информацию  о животном или птице могут содержать оставленные ими  следы.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Начать изучать животных  , живущих в   окрестностях 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Кипцы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4.Сделать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о обитателях окрестностей 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Кипцы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E:\следы\НИКИТА\фото к презент\рис сл ник лицо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462"/>
            <a:ext cx="2878464" cy="40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521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 исследования: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214942" y="3429000"/>
            <a:ext cx="3643338" cy="1428760"/>
            <a:chOff x="5214942" y="3429000"/>
            <a:chExt cx="3643338" cy="1428760"/>
          </a:xfrm>
        </p:grpSpPr>
        <p:sp>
          <p:nvSpPr>
            <p:cNvPr id="10" name="Стрелка вверх 9"/>
            <p:cNvSpPr/>
            <p:nvPr/>
          </p:nvSpPr>
          <p:spPr>
            <a:xfrm>
              <a:off x="5214942" y="3429000"/>
              <a:ext cx="3643338" cy="1428760"/>
            </a:xfrm>
            <a:prstGeom prst="upArrow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3636" y="3786190"/>
              <a:ext cx="1785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Окрестности 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села </a:t>
              </a:r>
            </a:p>
            <a:p>
              <a:pPr algn="ctr"/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Кипцы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57686" y="5357826"/>
            <a:ext cx="3214710" cy="789207"/>
            <a:chOff x="4357686" y="5357826"/>
            <a:chExt cx="3214710" cy="789207"/>
          </a:xfrm>
        </p:grpSpPr>
        <p:sp>
          <p:nvSpPr>
            <p:cNvPr id="11" name="Стрелка влево 10"/>
            <p:cNvSpPr/>
            <p:nvPr/>
          </p:nvSpPr>
          <p:spPr>
            <a:xfrm>
              <a:off x="4357686" y="5357826"/>
              <a:ext cx="3214710" cy="714380"/>
            </a:xfrm>
            <a:prstGeom prst="leftArrow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57752" y="5500702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Аэрофотоснимок окрестностей 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с.Кипцы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954747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Изучение встреченных следов  в окрестностях села поможет узнать о  </a:t>
            </a:r>
            <a:r>
              <a:rPr lang="ru-RU" sz="2400" dirty="0" smtClean="0"/>
              <a:t>животных родного края </a:t>
            </a:r>
            <a:r>
              <a:rPr lang="ru-RU" sz="2400" dirty="0"/>
              <a:t>больше.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16632"/>
            <a:ext cx="450059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33" y="3486160"/>
            <a:ext cx="4584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28800"/>
            <a:ext cx="6377362" cy="3168352"/>
          </a:xfrm>
        </p:spPr>
        <p:txBody>
          <a:bodyPr>
            <a:normAutofit/>
          </a:bodyPr>
          <a:lstStyle/>
          <a:p>
            <a:r>
              <a:rPr lang="ru-RU" sz="2400" dirty="0"/>
              <a:t>1.Полученный материал может быть использован на уроках </a:t>
            </a:r>
            <a:r>
              <a:rPr lang="ru-RU" sz="2400" dirty="0" smtClean="0"/>
              <a:t> окружающего </a:t>
            </a:r>
            <a:r>
              <a:rPr lang="ru-RU" sz="2400" dirty="0"/>
              <a:t>мира и на классных часах моими педагогами.</a:t>
            </a:r>
          </a:p>
          <a:p>
            <a:r>
              <a:rPr lang="ru-RU" sz="2400" dirty="0"/>
              <a:t>2. Я смогу сам рассказывать о своих наблюдениях  для привлечения </a:t>
            </a:r>
            <a:r>
              <a:rPr lang="ru-RU" sz="2400" dirty="0" smtClean="0"/>
              <a:t>внимания </a:t>
            </a:r>
            <a:r>
              <a:rPr lang="ru-RU" sz="2400" dirty="0"/>
              <a:t>к изучению природы моего края.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Практическое значение работы: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6341"/>
            <a:ext cx="3312368" cy="27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06341"/>
            <a:ext cx="35544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/>
              <a:t>Название </a:t>
            </a:r>
            <a:r>
              <a:rPr lang="ru-RU" sz="2400" dirty="0" smtClean="0"/>
              <a:t>нашей  </a:t>
            </a:r>
            <a:r>
              <a:rPr lang="ru-RU" sz="2400" dirty="0"/>
              <a:t>территории происходит  от названия степного злака –кипчак</a:t>
            </a:r>
            <a:r>
              <a:rPr lang="ru-RU" sz="2400" dirty="0" smtClean="0"/>
              <a:t>.  Существует герб </a:t>
            </a:r>
            <a:r>
              <a:rPr lang="ru-RU" sz="2400" dirty="0"/>
              <a:t>моего </a:t>
            </a:r>
            <a:r>
              <a:rPr lang="ru-RU" sz="2400" dirty="0" err="1" smtClean="0"/>
              <a:t>села.Он</a:t>
            </a:r>
            <a:r>
              <a:rPr lang="ru-RU" sz="2400" dirty="0" smtClean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ридуман школьными краеведами-</a:t>
            </a:r>
            <a:r>
              <a:rPr lang="ru-RU" sz="2400" dirty="0" smtClean="0">
                <a:solidFill>
                  <a:prstClr val="black"/>
                </a:solidFill>
              </a:rPr>
              <a:t> учащимися </a:t>
            </a:r>
            <a:r>
              <a:rPr lang="ru-RU" sz="2400" dirty="0">
                <a:solidFill>
                  <a:prstClr val="black"/>
                </a:solidFill>
              </a:rPr>
              <a:t>в60- годы</a:t>
            </a:r>
            <a:r>
              <a:rPr lang="ru-RU" sz="2400" dirty="0" smtClean="0"/>
              <a:t> еще в прошлом веке. 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17274"/>
            <a:ext cx="2981325" cy="24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2305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09" y="-117272"/>
            <a:ext cx="2987507" cy="24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след 58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404027" y="3609813"/>
            <a:ext cx="2808313" cy="31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нв кр юнат58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6025" y="-481554"/>
            <a:ext cx="2504317" cy="32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след текс 58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88448" y="3756832"/>
            <a:ext cx="2880323" cy="28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Ученик\Рабочий стол\фоны\floral-clip-art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Для разгадывания тайной жизни зверей надо изучить следы их жизни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Это </a:t>
            </a:r>
            <a:r>
              <a:rPr lang="ru-RU" dirty="0"/>
              <a:t>могут быть  отпечатки лап на снегу, песке, следы от крыльев на снегу; </a:t>
            </a:r>
          </a:p>
          <a:p>
            <a:pPr lvl="0"/>
            <a:r>
              <a:rPr lang="ru-RU" dirty="0"/>
              <a:t>следы, связанные с кормежкой: остатки пищи,   раскопанные норы мышей , разрытая земля, </a:t>
            </a:r>
          </a:p>
          <a:p>
            <a:pPr lvl="0"/>
            <a:r>
              <a:rPr lang="ru-RU" dirty="0"/>
              <a:t>следы, связанные с убежищем: гнезда, норы,  лунки ночующих под снегом птиц, лежки; </a:t>
            </a:r>
          </a:p>
          <a:p>
            <a:pPr lvl="0"/>
            <a:r>
              <a:rPr lang="ru-RU" dirty="0"/>
              <a:t>следы, связанные с жизненными отправлениями: скопления помета , следы линьки, сброшенные рога; </a:t>
            </a:r>
          </a:p>
          <a:p>
            <a:pPr lvl="0"/>
            <a:r>
              <a:rPr lang="ru-RU" dirty="0"/>
              <a:t>следы, связанные с общением животных между собой (следы): метки на стволах деревьев, царапины на земле.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131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540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Зимней тропинкой по следу</vt:lpstr>
      <vt:lpstr>В начале были книги….</vt:lpstr>
      <vt:lpstr>Ах, эти милые просторы, Вода прозрачная до дна.  И даль полей, лесов узоры -  Родная сердцу сторона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разгадывания тайной жизни зверей надо изучить следы их жизни</vt:lpstr>
      <vt:lpstr>Мои наблюдения</vt:lpstr>
      <vt:lpstr>И вот после  хорошего снегопада  мы с дедушкой  отправились за село. Я взял блокнот и карандаш.</vt:lpstr>
      <vt:lpstr>Мои рисунки </vt:lpstr>
      <vt:lpstr>Заключение.</vt:lpstr>
      <vt:lpstr>Мои 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Гарбологическое исследование в условиях села</dc:title>
  <cp:lastModifiedBy>1</cp:lastModifiedBy>
  <cp:revision>55</cp:revision>
  <dcterms:modified xsi:type="dcterms:W3CDTF">2017-07-19T14:54:02Z</dcterms:modified>
</cp:coreProperties>
</file>