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66" r:id="rId3"/>
    <p:sldId id="267" r:id="rId4"/>
    <p:sldId id="268" r:id="rId5"/>
    <p:sldId id="257" r:id="rId6"/>
    <p:sldId id="258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3" d="100"/>
          <a:sy n="23" d="100"/>
        </p:scale>
        <p:origin x="-2892" y="-1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96204-930B-48BF-97A5-AB63C7A04BFB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ED416-A642-4A01-AD74-82A6986E0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D416-A642-4A01-AD74-82A6986E0A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7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8A1EA-1AF9-42BE-B880-AAAA6499A2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2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F1F-126D-40A6-BEFE-1800FD0485F6}" type="datetime1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Documents and Settings\Администратор\Рабочий стол\kuvsh5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143248"/>
            <a:ext cx="2893364" cy="34717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8E5-4547-4D1B-A355-3947A3D1530B}" type="datetime1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48-93DA-4277-832B-3696E76A45EF}" type="datetime1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602-E04E-4428-BCEB-302E03BFB4E5}" type="datetime1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Documents and Settings\Администратор\Рабочий стол\romash7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182" y="5357826"/>
            <a:ext cx="1170097" cy="12283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FA0A-B0C5-4EF3-817C-F074FA3E8F42}" type="datetime1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Documents and Settings\Администратор\Рабочий стол\romash7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182" y="5357826"/>
            <a:ext cx="1170097" cy="12283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3615-2C94-4724-9AD8-D918E1DB4350}" type="datetime1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A083-E587-4307-91E8-C3487D27EBE0}" type="datetime1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2" descr="C:\Documents and Settings\Администратор\Рабочий стол\romash7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182" y="5357826"/>
            <a:ext cx="1170097" cy="12283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93D1-795B-47B8-91D4-997025B30B58}" type="datetime1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 descr="C:\Documents and Settings\Администратор\Рабочий стол\romash7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182" y="5357826"/>
            <a:ext cx="1170097" cy="12283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D78-1D2E-4CE2-912A-B2468C7EE4BD}" type="datetime1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A73A-B142-44EC-8628-16228A9C15A0}" type="datetime1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AE1-AA56-4CDE-A293-E82EEF11F7F1}" type="datetime1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10FA-CAAC-4DC0-B14A-12CB818739E8}" type="datetime1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://fudz.ru/pictures/1225950198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s://i.mycdn.me/image?id=850578111863&amp;t=3&amp;plc=WEB&amp;tkn=*w_K-4_8_Fe_WEGFyW0cXT4qpWJw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2.jpeg"/><Relationship Id="rId12" Type="http://schemas.openxmlformats.org/officeDocument/2006/relationships/image" Target="https://i.mycdn.me/image?id=850578113911&amp;t=3&amp;plc=WEB&amp;tkn=*1gjRh_JEYHIVrHXGrIg2zd6OZQ4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https://i.mycdn.me/image?id=850578110583&amp;t=3&amp;plc=WEB&amp;tkn=*EacJwC9L0T1D1jRb-BDXHdrUcP4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image" Target="https://i.mycdn.me/image?id=850578115191&amp;t=3&amp;plc=WEB&amp;tkn=*VAAVmNsAsW4HNmdhsmbynozklfk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7.png"/><Relationship Id="rId7" Type="http://schemas.openxmlformats.org/officeDocument/2006/relationships/image" Target="../media/image3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3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49796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Исследовательская работа</a:t>
            </a:r>
            <a:br>
              <a:rPr lang="ru-RU" b="1" dirty="0" smtClean="0"/>
            </a:br>
            <a:r>
              <a:rPr lang="ru-RU" b="1" dirty="0" smtClean="0"/>
              <a:t>Чудесный напиток - молоко</a:t>
            </a:r>
            <a:br>
              <a:rPr lang="ru-RU" b="1" dirty="0" smtClean="0"/>
            </a:br>
            <a:endParaRPr lang="ru-RU" alt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208789"/>
            <a:ext cx="8712968" cy="107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/>
              <a:t>Муниципальное общеобразовательное учреждение</a:t>
            </a:r>
            <a:br>
              <a:rPr lang="ru-RU" sz="1600" b="1" dirty="0" smtClean="0"/>
            </a:br>
            <a:r>
              <a:rPr lang="ru-RU" sz="1600" b="1" dirty="0" smtClean="0"/>
              <a:t> «СОШ </a:t>
            </a:r>
            <a:r>
              <a:rPr lang="ru-RU" sz="1600" b="1" dirty="0" err="1" smtClean="0"/>
              <a:t>п.Красный</a:t>
            </a:r>
            <a:r>
              <a:rPr lang="ru-RU" sz="1600" b="1" dirty="0" smtClean="0"/>
              <a:t> Текстильщик </a:t>
            </a:r>
            <a:br>
              <a:rPr lang="ru-RU" sz="1600" b="1" dirty="0" smtClean="0"/>
            </a:br>
            <a:r>
              <a:rPr lang="ru-RU" sz="1600" b="1" dirty="0" smtClean="0"/>
              <a:t>Саратовского района Саратовской области»</a:t>
            </a:r>
            <a:endParaRPr lang="ru-RU" sz="1600" b="1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501008"/>
            <a:ext cx="6400800" cy="147320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Выполнили </a:t>
            </a:r>
            <a:endParaRPr lang="ru-RU" sz="1600" b="1" dirty="0">
              <a:solidFill>
                <a:schemeClr val="tx1"/>
              </a:solidFill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				</a:t>
            </a:r>
            <a:r>
              <a:rPr lang="ru-RU" sz="1600" b="1" dirty="0" smtClean="0">
                <a:solidFill>
                  <a:schemeClr val="tx1"/>
                </a:solidFill>
              </a:rPr>
              <a:t>ученицы 3 «А» класса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МОУ </a:t>
            </a:r>
            <a:r>
              <a:rPr lang="ru-RU" sz="1600" b="1" dirty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СОШ </a:t>
            </a:r>
            <a:r>
              <a:rPr lang="ru-RU" sz="1600" b="1" dirty="0" err="1" smtClean="0">
                <a:solidFill>
                  <a:schemeClr val="tx1"/>
                </a:solidFill>
              </a:rPr>
              <a:t>п.Красный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Текстильщик»</a:t>
            </a:r>
          </a:p>
          <a:p>
            <a:pPr algn="r"/>
            <a:r>
              <a:rPr lang="ru-RU" sz="1600" b="1" dirty="0" err="1" smtClean="0">
                <a:solidFill>
                  <a:schemeClr val="tx1"/>
                </a:solidFill>
              </a:rPr>
              <a:t>Романив</a:t>
            </a:r>
            <a:r>
              <a:rPr lang="ru-RU" sz="1600" b="1" dirty="0" smtClean="0">
                <a:solidFill>
                  <a:schemeClr val="tx1"/>
                </a:solidFill>
              </a:rPr>
              <a:t> Елизавета, </a:t>
            </a:r>
            <a:r>
              <a:rPr lang="ru-RU" sz="1600" b="1" dirty="0" err="1" smtClean="0">
                <a:solidFill>
                  <a:schemeClr val="tx1"/>
                </a:solidFill>
              </a:rPr>
              <a:t>Слободскова</a:t>
            </a:r>
            <a:r>
              <a:rPr lang="ru-RU" sz="1600" b="1" dirty="0" smtClean="0">
                <a:solidFill>
                  <a:schemeClr val="tx1"/>
                </a:solidFill>
              </a:rPr>
              <a:t> Виолетта</a:t>
            </a:r>
            <a:endParaRPr lang="ru-RU" sz="1600" b="1" dirty="0">
              <a:solidFill>
                <a:schemeClr val="tx1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Научный руководитель: Невесенко </a:t>
            </a:r>
            <a:r>
              <a:rPr lang="ru-RU" sz="1600" b="1" dirty="0">
                <a:solidFill>
                  <a:schemeClr val="tx1"/>
                </a:solidFill>
              </a:rPr>
              <a:t>В.В.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</a:rPr>
              <a:t>МОУ </a:t>
            </a:r>
            <a:r>
              <a:rPr lang="ru-RU" sz="1600" b="1" dirty="0">
                <a:solidFill>
                  <a:schemeClr val="tx1"/>
                </a:solidFill>
              </a:rPr>
              <a:t>«СОШ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п.Красный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Текстильщик»</a:t>
            </a:r>
          </a:p>
          <a:p>
            <a:pPr algn="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3521" y="6093296"/>
            <a:ext cx="336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п.Красный</a:t>
            </a:r>
            <a:r>
              <a:rPr lang="ru-RU" b="1" dirty="0"/>
              <a:t> Текстильщик, 2017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10</a:t>
            </a:fld>
            <a:endParaRPr lang="ru-RU"/>
          </a:p>
        </p:txBody>
      </p:sp>
      <p:pic>
        <p:nvPicPr>
          <p:cNvPr id="9220" name="Picture 4" descr="IMG_20170115_1335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0" y="1115835"/>
            <a:ext cx="1754225" cy="23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MG_20170115_1336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30" y="1125292"/>
            <a:ext cx="1740245" cy="23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IMG_20170115_1337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5975"/>
            <a:ext cx="23241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65179" y="377171"/>
            <a:ext cx="772589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опыта № 1.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Определение примесей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3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970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280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7" name="Picture 11" descr="IMG_20170115_1336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12650"/>
            <a:ext cx="1675460" cy="22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G_20170115_13374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0909"/>
            <a:ext cx="1656219" cy="22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619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4157">
            <a:off x="3456458" y="3940608"/>
            <a:ext cx="2743340" cy="2122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4157">
            <a:off x="6812599" y="4637253"/>
            <a:ext cx="2042728" cy="15806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IMG_20170115_1339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3064"/>
            <a:ext cx="19240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G_20170115_1339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32" y="910906"/>
            <a:ext cx="19145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IMG_20170115_1339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77018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03648" y="330426"/>
            <a:ext cx="64591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опыта № 2.  Густота молока.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808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7" name="Picture 9" descr="IMG_20170115_1339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34354"/>
            <a:ext cx="1864770" cy="24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G_20170115_1340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30" y="3645024"/>
            <a:ext cx="2001339" cy="26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387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12</a:t>
            </a:fld>
            <a:endParaRPr lang="ru-RU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4157">
            <a:off x="3620738" y="4260179"/>
            <a:ext cx="2396709" cy="1854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s://i.mycdn.me/image?id=850578110583&amp;t=3&amp;plc=WEB&amp;tkn=*EacJwC9L0T1D1jRb-BDXHdrUcP4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873684" cy="24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https://i.mycdn.me/image?id=850578111863&amp;t=3&amp;plc=WEB&amp;tkn=*w_K-4_8_Fe_WEGFyW0cXT4qpWJw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32" y="1091704"/>
            <a:ext cx="1883912" cy="24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8940" y="280414"/>
            <a:ext cx="696851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опыта № 3. Наличие крахмала. 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59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72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7" descr="https://i.mycdn.me/image?id=850578115191&amp;t=3&amp;plc=WEB&amp;tkn=*VAAVmNsAsW4HNmdhsmbynozklfk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95" y="1105272"/>
            <a:ext cx="1882594" cy="25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mycdn.me/image?id=850578113911&amp;t=3&amp;plc=WEB&amp;tkn=*1gjRh_JEYHIVrHXGrIg2zd6OZQ4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17" y="1634882"/>
            <a:ext cx="1896539" cy="25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43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13</a:t>
            </a:fld>
            <a:endParaRPr lang="ru-RU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4157">
            <a:off x="3456458" y="3940608"/>
            <a:ext cx="2743340" cy="2122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 descr="IMG_20170129_1606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" y="1196752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G_20170129_1607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95" y="1020336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IMG_20170129_1608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8" y="961152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966509" y="285245"/>
            <a:ext cx="68450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опыта № 4. Наличие соды.       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533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777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9" name="Picture 19" descr="IMG_20170129_1615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0"/>
            <a:ext cx="2932891" cy="269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IMG_20170129_1611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30" y="3433450"/>
            <a:ext cx="2190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14</a:t>
            </a:fld>
            <a:endParaRPr lang="ru-RU"/>
          </a:p>
        </p:txBody>
      </p:sp>
      <p:pic>
        <p:nvPicPr>
          <p:cNvPr id="13316" name="Picture 4" descr="фото с планшета 2015 0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2" y="2060848"/>
            <a:ext cx="1758232" cy="23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фото с планшета 2015 0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9080"/>
            <a:ext cx="1700464" cy="22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фото с планшета 2015 0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9536"/>
            <a:ext cx="1826611" cy="24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фото с планшета 2015 0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916873" cy="26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44306" y="411342"/>
            <a:ext cx="5690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Красивые разбегающиеся узоры в молоке.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2144" y="404664"/>
            <a:ext cx="595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Тайное </a:t>
            </a:r>
            <a:r>
              <a:rPr lang="ru-RU" sz="2400" b="1" dirty="0"/>
              <a:t>послание, написанное молоком. </a:t>
            </a:r>
          </a:p>
        </p:txBody>
      </p:sp>
      <p:pic>
        <p:nvPicPr>
          <p:cNvPr id="15362" name="Picture 2" descr="C:\Users\neves_000\Documents\ВАЛЮША!!!! новая\3 класс новый\проекты\фото морозные узоры\DSCN2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r="14569"/>
          <a:stretch/>
        </p:blipFill>
        <p:spPr bwMode="auto">
          <a:xfrm>
            <a:off x="547609" y="898729"/>
            <a:ext cx="2249138" cy="1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neves_000\Documents\ВАЛЮША!!!! новая\3 класс новый\проекты\фото морозные узоры\DSCN28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r="14830"/>
          <a:stretch/>
        </p:blipFill>
        <p:spPr bwMode="auto">
          <a:xfrm>
            <a:off x="3203848" y="920969"/>
            <a:ext cx="232279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neves_000\Documents\ВАЛЮША!!!! новая\3 класс новый\проекты\фото морозные узоры\DSCN28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3" t="2670" r="24419" b="9118"/>
          <a:stretch/>
        </p:blipFill>
        <p:spPr bwMode="auto">
          <a:xfrm>
            <a:off x="6156177" y="936026"/>
            <a:ext cx="2088232" cy="17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neves_000\Documents\ВАЛЮША!!!! новая\3 класс новый\проекты\фото морозные узоры\DSCN28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4784" r="25384"/>
          <a:stretch/>
        </p:blipFill>
        <p:spPr bwMode="auto">
          <a:xfrm>
            <a:off x="452607" y="2780928"/>
            <a:ext cx="2445043" cy="22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neves_000\Documents\ВАЛЮША!!!! новая\3 класс новый\проекты\фото морозные узоры\DSCN28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r="24216" b="4684"/>
          <a:stretch/>
        </p:blipFill>
        <p:spPr bwMode="auto">
          <a:xfrm>
            <a:off x="3105185" y="2780928"/>
            <a:ext cx="2711491" cy="22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neves_000\Documents\ВАЛЮША!!!! новая\3 класс новый\проекты\фото морозные узоры\DSCN28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5645" r="19810" b="23165"/>
          <a:stretch/>
        </p:blipFill>
        <p:spPr bwMode="auto">
          <a:xfrm>
            <a:off x="6032002" y="2780928"/>
            <a:ext cx="2542232" cy="22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056116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Революционеры в царской России тоже использовали молоко как невидимые чернила. Писали секретные сведения, между строк письма, молоком. При высыхании молоко становится невидимым. При нагревании листа бумаги над пламенем свечи молочные строчки окрашивались в коричневый цвет.</a:t>
            </a:r>
          </a:p>
        </p:txBody>
      </p:sp>
    </p:spTree>
    <p:extLst>
      <p:ext uri="{BB962C8B-B14F-4D97-AF65-F5344CB8AC3E}">
        <p14:creationId xmlns:p14="http://schemas.microsoft.com/office/powerpoint/2010/main" val="5656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16</a:t>
            </a:fld>
            <a:endParaRPr lang="ru-RU"/>
          </a:p>
        </p:txBody>
      </p:sp>
      <p:pic>
        <p:nvPicPr>
          <p:cNvPr id="14340" name="Picture 4" descr="https://im0-tub-ru.yandex.net/i?id=84b12bdea24c1845dc6585f83418a1b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29200"/>
            <a:ext cx="5682211" cy="8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9" y="603250"/>
            <a:ext cx="7216026" cy="42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0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3594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/>
              <a:t>Цель моего исследования</a:t>
            </a:r>
            <a:r>
              <a:rPr lang="ru-RU" sz="5300" b="1" dirty="0"/>
              <a:t> </a:t>
            </a:r>
            <a:r>
              <a:rPr lang="ru-RU" sz="5300" b="1" dirty="0" smtClean="0"/>
              <a:t>- </a:t>
            </a:r>
            <a:r>
              <a:rPr lang="ru-RU" sz="5300" dirty="0"/>
              <a:t>выяснить, какую роль в жизни человека играет молоко</a:t>
            </a:r>
            <a:r>
              <a:rPr lang="ru-RU" sz="5300" dirty="0" smtClean="0"/>
              <a:t>.</a:t>
            </a:r>
            <a:r>
              <a:rPr lang="ru-RU" b="1" dirty="0" smtClean="0"/>
              <a:t> 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gif.ovh/russian-gif/%D0%BC%D0%BE%D0%BB%D0%BE%D0%BA%D0%BE%20Gif/%D0%BC%D0%BE%D0%BB%D0%BE%D0%BA%D0%BE%20Gif%20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717032"/>
            <a:ext cx="219315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6131024" cy="442108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узнать историю молока;    </a:t>
            </a:r>
          </a:p>
          <a:p>
            <a:pPr marL="0" indent="0">
              <a:buNone/>
            </a:pPr>
            <a:r>
              <a:rPr lang="ru-RU" dirty="0"/>
              <a:t>•	выяснить, какое бывает молоко;</a:t>
            </a:r>
          </a:p>
          <a:p>
            <a:pPr marL="0" indent="0">
              <a:buNone/>
            </a:pPr>
            <a:r>
              <a:rPr lang="ru-RU" dirty="0"/>
              <a:t>•	узнать из чего состоит молоко;             </a:t>
            </a:r>
          </a:p>
          <a:p>
            <a:pPr marL="0" indent="0">
              <a:buNone/>
            </a:pPr>
            <a:r>
              <a:rPr lang="ru-RU" dirty="0"/>
              <a:t>•	изучить пользу молока в жизни человека;</a:t>
            </a:r>
          </a:p>
          <a:p>
            <a:pPr marL="0" indent="0">
              <a:buNone/>
            </a:pPr>
            <a:r>
              <a:rPr lang="ru-RU" dirty="0"/>
              <a:t>•	провести исследование молока в домашней лаборатории;</a:t>
            </a:r>
          </a:p>
          <a:p>
            <a:pPr marL="0" indent="0">
              <a:buNone/>
            </a:pPr>
            <a:r>
              <a:rPr lang="ru-RU" dirty="0"/>
              <a:t>•	 провести анкетирование;</a:t>
            </a:r>
          </a:p>
          <a:p>
            <a:pPr marL="0" indent="0">
              <a:buNone/>
            </a:pPr>
            <a:r>
              <a:rPr lang="ru-RU" dirty="0"/>
              <a:t>•	доказать, что с молоком возможно провести волшебные опыты.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    Задачи</a:t>
            </a:r>
            <a:br>
              <a:rPr lang="ru-RU" dirty="0" smtClean="0"/>
            </a:br>
            <a:r>
              <a:rPr lang="ru-RU" dirty="0" smtClean="0"/>
              <a:t> исследовательской работы</a:t>
            </a:r>
            <a:endParaRPr lang="ru-RU" dirty="0"/>
          </a:p>
        </p:txBody>
      </p:sp>
      <p:pic>
        <p:nvPicPr>
          <p:cNvPr id="1028" name="Picture 4" descr="https://img-fotki.yandex.ru/get/168237/133867761.39d/0_5b4cea_a1c04bb8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Гипотеза</a:t>
            </a:r>
            <a:r>
              <a:rPr lang="ru-RU" sz="3200" b="1" dirty="0"/>
              <a:t>: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>
              <a:buNone/>
            </a:pPr>
            <a:r>
              <a:rPr lang="ru-RU" dirty="0"/>
              <a:t>мы предполагаем, что молоко - полезный продукт</a:t>
            </a:r>
            <a:r>
              <a:rPr lang="ru-RU" dirty="0" smtClean="0"/>
              <a:t>.</a:t>
            </a:r>
            <a:endParaRPr lang="ru-RU" sz="800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500" b="1" dirty="0" smtClean="0"/>
              <a:t>Методы исследования: </a:t>
            </a:r>
            <a:r>
              <a:rPr lang="ru-RU" dirty="0" smtClean="0"/>
              <a:t>анализ </a:t>
            </a:r>
            <a:r>
              <a:rPr lang="ru-RU" dirty="0"/>
              <a:t>источников информации, анкетирование, проведение опытов. </a:t>
            </a:r>
          </a:p>
          <a:p>
            <a:pPr marL="0" indent="0" algn="just">
              <a:buNone/>
            </a:pP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Объект исследования</a:t>
            </a:r>
            <a:r>
              <a:rPr lang="ru-RU" sz="4000" dirty="0" smtClean="0"/>
              <a:t>: МОЛОКО</a:t>
            </a:r>
            <a:br>
              <a:rPr lang="ru-RU" sz="4000" dirty="0" smtClean="0"/>
            </a:br>
            <a:r>
              <a:rPr lang="ru-RU" sz="4000" dirty="0" smtClean="0"/>
              <a:t>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8" name="Picture 6" descr="http://omnopol.info/uploads/posts/2013-03/1364136609_hmcsojybkrc0m1j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1982584" cy="23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3864" y="476672"/>
            <a:ext cx="6050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История происхождения молока</a:t>
            </a:r>
            <a:endParaRPr lang="ru-RU" sz="3200" dirty="0"/>
          </a:p>
        </p:txBody>
      </p:sp>
      <p:pic>
        <p:nvPicPr>
          <p:cNvPr id="4098" name="Picture 2" descr="https://otvet.imgsmail.ru/download/aaac26ad589e2424b143227850f9d6ea_i-24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95" y="3871952"/>
            <a:ext cx="3496208" cy="21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556" y="1061447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Оказывается, что самое первое упоминание о молоке находится в Библии. В ней есть много ссылок на молоко. Авель, сын Адама, пас овец и, вероятно, пил молоко. В Библии в предсказании Иакова, которое относится к 1700 году до н.э., написано, что зубы Иуды станут белыми от молока.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517167"/>
            <a:ext cx="6761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состав молока входят:</a:t>
            </a:r>
            <a:r>
              <a:rPr lang="ru-RU" sz="4800" b="1" dirty="0"/>
              <a:t> </a:t>
            </a:r>
            <a:endParaRPr lang="ru-RU" sz="4800" dirty="0"/>
          </a:p>
        </p:txBody>
      </p:sp>
      <p:pic>
        <p:nvPicPr>
          <p:cNvPr id="5122" name="Picture 2" descr="http://slidesharo.com/u/storage/ppt_20197/cb50-1406624641-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19183" r="5413" b="7648"/>
          <a:stretch/>
        </p:blipFill>
        <p:spPr bwMode="auto">
          <a:xfrm>
            <a:off x="340628" y="1348164"/>
            <a:ext cx="8462744" cy="523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i?id=374728745-5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2" y="2013704"/>
            <a:ext cx="306863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611560" y="1340768"/>
            <a:ext cx="3325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charset="0"/>
              </a:rPr>
              <a:t>укрепляет зубы и кости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418901" y="2996952"/>
            <a:ext cx="235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charset="0"/>
              </a:rPr>
              <a:t>утоляет жажду</a:t>
            </a:r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539552" y="4164648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charset="0"/>
              </a:rPr>
              <a:t>снижает вес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345112" y="4077072"/>
            <a:ext cx="332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charset="0"/>
              </a:rPr>
              <a:t>защищает сердце</a:t>
            </a:r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4266546" y="1158875"/>
            <a:ext cx="2570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charset="0"/>
              </a:rPr>
              <a:t>укрепляет волосы и ногти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715125" y="1897063"/>
            <a:ext cx="2171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charset="0"/>
              </a:rPr>
              <a:t>укрепляет иммунитет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715125" y="2996952"/>
            <a:ext cx="195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charset="0"/>
              </a:rPr>
              <a:t>успокаивает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338078"/>
            <a:ext cx="4799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Польза    </a:t>
            </a:r>
            <a:r>
              <a:rPr lang="ru-RU" sz="4800" b="1" dirty="0"/>
              <a:t>молока </a:t>
            </a:r>
            <a:endParaRPr lang="ru-RU" sz="4800" dirty="0"/>
          </a:p>
        </p:txBody>
      </p:sp>
      <p:pic>
        <p:nvPicPr>
          <p:cNvPr id="11" name="Picture 2" descr="http://weclipart.com/gimg/A298DD9F09BE2CF0/9483759-Baby-drinking-bottle-Stock-Vector-baby-cartoon-b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01" y="4677431"/>
            <a:ext cx="1547527" cy="19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4969634"/>
            <a:ext cx="6756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Молоко - изумительная пища, приготовленная </a:t>
            </a:r>
            <a:r>
              <a:rPr lang="ru-RU" sz="2400" b="1" dirty="0">
                <a:solidFill>
                  <a:srgbClr val="0070C0"/>
                </a:solidFill>
              </a:rPr>
              <a:t>самой природой.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Академик </a:t>
            </a:r>
            <a:r>
              <a:rPr lang="ru-RU" sz="2400" b="1" dirty="0">
                <a:solidFill>
                  <a:srgbClr val="0070C0"/>
                </a:solidFill>
              </a:rPr>
              <a:t>Иван Петрович Павлов </a:t>
            </a:r>
          </a:p>
          <a:p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8</a:t>
            </a:fld>
            <a:endParaRPr lang="ru-RU"/>
          </a:p>
        </p:txBody>
      </p:sp>
      <p:pic>
        <p:nvPicPr>
          <p:cNvPr id="6148" name="Picture 4" descr="https://arhivurokov.ru/kopilka/uploads/user_file_57ec6b59a0ad4/img_user_file_57ec6b59a0ad4_1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4" t="36066" r="8359" b="23711"/>
          <a:stretch/>
        </p:blipFill>
        <p:spPr bwMode="auto">
          <a:xfrm>
            <a:off x="971600" y="2366623"/>
            <a:ext cx="2418080" cy="1838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323528" y="348913"/>
            <a:ext cx="8672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Почему  молоко  белого  цвета</a:t>
            </a:r>
            <a:r>
              <a:rPr lang="ru-RU" sz="4800" dirty="0"/>
              <a:t>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0425" y="1706632"/>
            <a:ext cx="1123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казеин</a:t>
            </a:r>
            <a:endParaRPr lang="ru-RU" sz="2400" b="1" dirty="0"/>
          </a:p>
        </p:txBody>
      </p:sp>
      <p:pic>
        <p:nvPicPr>
          <p:cNvPr id="6156" name="Picture 12" descr="http://static.freepik.com/free-photo/glass--dishware--transparent--jug-of-milk_359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1484784"/>
            <a:ext cx="4718740" cy="314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1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9</a:t>
            </a:fld>
            <a:endParaRPr lang="ru-RU"/>
          </a:p>
        </p:txBody>
      </p:sp>
      <p:pic>
        <p:nvPicPr>
          <p:cNvPr id="8196" name="Picture 4" descr="DSCN26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3747"/>
            <a:ext cx="26860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SCN26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08" y="1504683"/>
            <a:ext cx="26955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SCN26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90993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DSCN26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0993"/>
            <a:ext cx="27908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1720" y="404664"/>
            <a:ext cx="535614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анкетирования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38910" y="889674"/>
            <a:ext cx="63698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4 «б»  класс                                        4 «а»  класс</a:t>
            </a:r>
            <a:endParaRPr kumimoji="0" lang="ru-RU" alt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53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6688" y="3143350"/>
            <a:ext cx="581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</a:t>
            </a:r>
            <a:r>
              <a:rPr lang="ru-RU" sz="2000" b="1" dirty="0"/>
              <a:t>3 «б»  класс     </a:t>
            </a:r>
            <a:r>
              <a:rPr lang="ru-RU" sz="2000" b="1" dirty="0" smtClean="0"/>
              <a:t>                                       3 </a:t>
            </a:r>
            <a:r>
              <a:rPr lang="ru-RU" sz="2000" b="1" dirty="0"/>
              <a:t>«а»  класс</a:t>
            </a:r>
          </a:p>
        </p:txBody>
      </p:sp>
    </p:spTree>
    <p:extLst>
      <p:ext uri="{BB962C8B-B14F-4D97-AF65-F5344CB8AC3E}">
        <p14:creationId xmlns:p14="http://schemas.microsoft.com/office/powerpoint/2010/main" val="901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842a0a3d8b0e7f288c10b75eeb82ee3d782684"/>
</p:tagLst>
</file>

<file path=ppt/theme/theme1.xml><?xml version="1.0" encoding="utf-8"?>
<a:theme xmlns:a="http://schemas.openxmlformats.org/drawingml/2006/main" name="237_do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237_doV</Template>
  <TotalTime>87</TotalTime>
  <Words>313</Words>
  <Application>Microsoft Office PowerPoint</Application>
  <PresentationFormat>Экран (4:3)</PresentationFormat>
  <Paragraphs>90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237_doV</vt:lpstr>
      <vt:lpstr>Исследовательская работа Чудесный напиток - молоко </vt:lpstr>
      <vt:lpstr>Цель моего исследования - выяснить, какую роль в жизни человека играет молоко.      </vt:lpstr>
      <vt:lpstr>                         Задачи  исследовательской работы</vt:lpstr>
      <vt:lpstr>Объект исследования: МОЛОКО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Чудесный напиток - молоко</dc:title>
  <dc:creator>nevesenkovn@mail.ru</dc:creator>
  <cp:lastModifiedBy>nevesenkovn@mail.ru</cp:lastModifiedBy>
  <cp:revision>22</cp:revision>
  <dcterms:created xsi:type="dcterms:W3CDTF">2017-03-20T20:38:20Z</dcterms:created>
  <dcterms:modified xsi:type="dcterms:W3CDTF">2018-01-12T16:39:04Z</dcterms:modified>
</cp:coreProperties>
</file>