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7" r:id="rId4"/>
    <p:sldId id="268" r:id="rId5"/>
    <p:sldId id="269" r:id="rId6"/>
    <p:sldId id="273" r:id="rId7"/>
    <p:sldId id="275" r:id="rId8"/>
    <p:sldId id="277" r:id="rId9"/>
    <p:sldId id="287" r:id="rId10"/>
    <p:sldId id="281" r:id="rId11"/>
    <p:sldId id="282" r:id="rId12"/>
    <p:sldId id="280" r:id="rId13"/>
    <p:sldId id="283" r:id="rId14"/>
    <p:sldId id="284" r:id="rId15"/>
    <p:sldId id="288" r:id="rId16"/>
    <p:sldId id="291" r:id="rId17"/>
    <p:sldId id="292" r:id="rId18"/>
    <p:sldId id="295" r:id="rId19"/>
    <p:sldId id="29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0" autoAdjust="0"/>
    <p:restoredTop sz="94660"/>
  </p:normalViewPr>
  <p:slideViewPr>
    <p:cSldViewPr>
      <p:cViewPr>
        <p:scale>
          <a:sx n="66" d="100"/>
          <a:sy n="66" d="100"/>
        </p:scale>
        <p:origin x="-618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432654418147638E-2"/>
          <c:y val="0.16825339366515843"/>
          <c:w val="0.40996957815045137"/>
          <c:h val="0.791927601809954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Вопрос 1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3"/>
                <c:pt idx="0">
                  <c:v>мусором считают только пищевые и  бытовые отходы</c:v>
                </c:pt>
                <c:pt idx="1">
                  <c:v>ответили, что мусор это то, что человек не использует</c:v>
                </c:pt>
                <c:pt idx="2">
                  <c:v>не смогли дать определение слову мусор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59</c:v>
                </c:pt>
                <c:pt idx="1">
                  <c:v>38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Вопрос</a:t>
            </a:r>
            <a:r>
              <a:rPr lang="ru-RU" baseline="0" dirty="0" smtClean="0"/>
              <a:t> 2</a:t>
            </a:r>
            <a:endParaRPr lang="ru-RU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9336226887634512E-2"/>
          <c:y val="0.12732183196576038"/>
          <c:w val="0.47838505888403116"/>
          <c:h val="0.8390840171197911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Вопрос 2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3"/>
                <c:pt idx="0">
                  <c:v>считают, что мусор складируется на свалках без сортировки</c:v>
                </c:pt>
                <c:pt idx="1">
                  <c:v>полагают, что мусор отвозят на перерабатывающие предприятия</c:v>
                </c:pt>
                <c:pt idx="2">
                  <c:v>не задумывается над этим вопросом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68</c:v>
                </c:pt>
                <c:pt idx="1">
                  <c:v>30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7CE7E-0BB7-4347-904E-8C9AD64B085F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87A7AE-C38D-4409-8D89-5B72666D9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7CE7E-0BB7-4347-904E-8C9AD64B085F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7A7AE-C38D-4409-8D89-5B72666D9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7CE7E-0BB7-4347-904E-8C9AD64B085F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7A7AE-C38D-4409-8D89-5B72666D9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7CE7E-0BB7-4347-904E-8C9AD64B085F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7A7AE-C38D-4409-8D89-5B72666D9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7CE7E-0BB7-4347-904E-8C9AD64B085F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87A7AE-C38D-4409-8D89-5B72666D91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7CE7E-0BB7-4347-904E-8C9AD64B085F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7A7AE-C38D-4409-8D89-5B72666D9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7CE7E-0BB7-4347-904E-8C9AD64B085F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7A7AE-C38D-4409-8D89-5B72666D9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7CE7E-0BB7-4347-904E-8C9AD64B085F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7A7AE-C38D-4409-8D89-5B72666D9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7CE7E-0BB7-4347-904E-8C9AD64B085F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7A7AE-C38D-4409-8D89-5B72666D9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7CE7E-0BB7-4347-904E-8C9AD64B085F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7A7AE-C38D-4409-8D89-5B72666D91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7CE7E-0BB7-4347-904E-8C9AD64B085F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87A7AE-C38D-4409-8D89-5B72666D91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827CE7E-0BB7-4347-904E-8C9AD64B085F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A387A7AE-C38D-4409-8D89-5B72666D91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2480319"/>
          </a:xfrm>
        </p:spPr>
        <p:txBody>
          <a:bodyPr>
            <a:normAutofit fontScale="90000"/>
          </a:bodyPr>
          <a:lstStyle/>
          <a:p>
            <a:r>
              <a:rPr lang="ru-RU" sz="5300" dirty="0">
                <a:solidFill>
                  <a:srgbClr val="000000"/>
                </a:solidFill>
              </a:rPr>
              <a:t>Целесообразность  раздельного </a:t>
            </a:r>
            <a:br>
              <a:rPr lang="ru-RU" sz="5300" dirty="0">
                <a:solidFill>
                  <a:srgbClr val="000000"/>
                </a:solidFill>
              </a:rPr>
            </a:br>
            <a:r>
              <a:rPr lang="ru-RU" sz="5300" dirty="0">
                <a:solidFill>
                  <a:srgbClr val="000000"/>
                </a:solidFill>
              </a:rPr>
              <a:t>сбора мусора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636912"/>
            <a:ext cx="6858000" cy="860648"/>
          </a:xfrm>
        </p:spPr>
        <p:txBody>
          <a:bodyPr/>
          <a:lstStyle/>
          <a:p>
            <a:r>
              <a:rPr lang="ru-RU" dirty="0"/>
              <a:t>в городе Энгельсе</a:t>
            </a:r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2" y="2996952"/>
            <a:ext cx="2412153" cy="1609810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24" y="5555910"/>
            <a:ext cx="2517236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3444794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/>
              <a:t>Выполнили:  </a:t>
            </a:r>
            <a:r>
              <a:rPr lang="ru-RU" sz="2000" dirty="0"/>
              <a:t>ученики 8а класса</a:t>
            </a:r>
          </a:p>
          <a:p>
            <a:r>
              <a:rPr lang="ru-RU" sz="2000" b="1" i="1" dirty="0"/>
              <a:t>Руководители: </a:t>
            </a:r>
            <a:r>
              <a:rPr lang="ru-RU" sz="2000" b="1" i="1" dirty="0" smtClean="0"/>
              <a:t> </a:t>
            </a:r>
            <a:r>
              <a:rPr lang="ru-RU" sz="2000" dirty="0"/>
              <a:t>Антонова Н. Н., Решетникова </a:t>
            </a:r>
            <a:r>
              <a:rPr lang="ru-RU" sz="2000" dirty="0"/>
              <a:t>С. Е., </a:t>
            </a:r>
            <a:r>
              <a:rPr lang="ru-RU" sz="2000" dirty="0" smtClean="0"/>
              <a:t>Борцова </a:t>
            </a:r>
            <a:r>
              <a:rPr lang="ru-RU" sz="2000" dirty="0"/>
              <a:t>О. Ю.</a:t>
            </a:r>
          </a:p>
          <a:p>
            <a:r>
              <a:rPr lang="ru-RU" sz="2000" dirty="0"/>
              <a:t>МБОУ «СОШ№1» Энгельсского муниципального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364867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712968" cy="720080"/>
          </a:xfrm>
        </p:spPr>
        <p:txBody>
          <a:bodyPr>
            <a:normAutofit/>
          </a:bodyPr>
          <a:lstStyle/>
          <a:p>
            <a:r>
              <a:rPr lang="ru-RU" dirty="0"/>
              <a:t>	</a:t>
            </a:r>
            <a:r>
              <a:rPr lang="ru-RU" dirty="0" err="1" smtClean="0"/>
              <a:t>Разрыватель</a:t>
            </a:r>
            <a:r>
              <a:rPr lang="ru-RU" dirty="0" smtClean="0"/>
              <a:t> </a:t>
            </a:r>
            <a:r>
              <a:rPr lang="ru-RU" dirty="0"/>
              <a:t>пакетов</a:t>
            </a:r>
          </a:p>
        </p:txBody>
      </p:sp>
      <p:pic>
        <p:nvPicPr>
          <p:cNvPr id="5" name="Объект 4"/>
          <p:cNvPicPr preferRelativeResize="0"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2736"/>
            <a:ext cx="7344000" cy="5472000"/>
          </a:xfrm>
        </p:spPr>
      </p:pic>
    </p:spTree>
    <p:extLst>
      <p:ext uri="{BB962C8B-B14F-4D97-AF65-F5344CB8AC3E}">
        <p14:creationId xmlns:p14="http://schemas.microsoft.com/office/powerpoint/2010/main" val="423281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2614"/>
            <a:ext cx="8712968" cy="87610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Б</a:t>
            </a:r>
            <a:r>
              <a:rPr lang="ru-RU" dirty="0" smtClean="0"/>
              <a:t>арабанный </a:t>
            </a:r>
            <a:r>
              <a:rPr lang="ru-RU" dirty="0"/>
              <a:t>сепаратор </a:t>
            </a:r>
          </a:p>
        </p:txBody>
      </p:sp>
      <p:pic>
        <p:nvPicPr>
          <p:cNvPr id="16386" name="Picture 2"/>
          <p:cNvPicPr preferRelativeResize="0"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344000" cy="54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47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52718"/>
            <a:ext cx="8712968" cy="13716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Оптические сортировочные машины</a:t>
            </a:r>
            <a:endParaRPr lang="ru-RU" dirty="0"/>
          </a:p>
        </p:txBody>
      </p:sp>
      <p:pic>
        <p:nvPicPr>
          <p:cNvPr id="15362" name="Picture 2"/>
          <p:cNvPicPr preferRelativeResize="0"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34400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78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892480" cy="7920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Баллистический </a:t>
            </a:r>
            <a:r>
              <a:rPr lang="ru-RU" dirty="0"/>
              <a:t>сепаратор </a:t>
            </a:r>
          </a:p>
        </p:txBody>
      </p:sp>
      <p:pic>
        <p:nvPicPr>
          <p:cNvPr id="17410" name="Picture 2"/>
          <p:cNvPicPr preferRelativeResize="0"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344000" cy="54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40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91264" cy="972026"/>
          </a:xfrm>
        </p:spPr>
        <p:txBody>
          <a:bodyPr>
            <a:normAutofit fontScale="90000"/>
          </a:bodyPr>
          <a:lstStyle/>
          <a:p>
            <a:r>
              <a:rPr lang="ru-RU" dirty="0"/>
              <a:t>У</a:t>
            </a:r>
            <a:r>
              <a:rPr lang="ru-RU" dirty="0" smtClean="0"/>
              <a:t>ниверсальные </a:t>
            </a:r>
            <a:r>
              <a:rPr lang="ru-RU" dirty="0" err="1"/>
              <a:t>измельчители</a:t>
            </a:r>
            <a:r>
              <a:rPr lang="ru-RU" dirty="0"/>
              <a:t> крупногабаритного мусора и Цех </a:t>
            </a:r>
            <a:r>
              <a:rPr lang="ru-RU" dirty="0" err="1"/>
              <a:t>биокомпостирования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53247"/>
            <a:ext cx="4176464" cy="3119458"/>
          </a:xfrm>
        </p:spPr>
      </p:pic>
      <p:pic>
        <p:nvPicPr>
          <p:cNvPr id="3074" name="Picture 2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655" y="3284984"/>
            <a:ext cx="4179600" cy="31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36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964488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готовый к транспортировки на перерабатывающие предприятия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1"/>
            <a:ext cx="3168352" cy="2366485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56" y="4149080"/>
            <a:ext cx="3168351" cy="236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51920" y="2631879"/>
            <a:ext cx="1395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cap="all" spc="-60" dirty="0" smtClean="0">
                <a:solidFill>
                  <a:srgbClr val="D1282E"/>
                </a:solidFill>
                <a:latin typeface="Arial Black"/>
              </a:rPr>
              <a:t>Пластик</a:t>
            </a:r>
            <a:endParaRPr lang="ru-RU" dirty="0"/>
          </a:p>
        </p:txBody>
      </p:sp>
      <p:sp>
        <p:nvSpPr>
          <p:cNvPr id="3" name="Стрелка влево 2"/>
          <p:cNvSpPr/>
          <p:nvPr/>
        </p:nvSpPr>
        <p:spPr>
          <a:xfrm>
            <a:off x="3513742" y="2631879"/>
            <a:ext cx="403899" cy="369332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ыгнутая вправо стрелка 5"/>
          <p:cNvSpPr/>
          <p:nvPr/>
        </p:nvSpPr>
        <p:spPr>
          <a:xfrm>
            <a:off x="3513742" y="3140968"/>
            <a:ext cx="338178" cy="2191280"/>
          </a:xfrm>
          <a:prstGeom prst="curvedLef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495" y="4125593"/>
            <a:ext cx="3205496" cy="238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084168" y="3573016"/>
            <a:ext cx="1812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cap="all" spc="-60" dirty="0" smtClean="0">
                <a:solidFill>
                  <a:srgbClr val="D1282E"/>
                </a:solidFill>
                <a:latin typeface="Arial Black"/>
              </a:rPr>
              <a:t>алюминий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081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8891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Мусор, хранившийся на полигоне в прежние годы</a:t>
            </a:r>
            <a:endParaRPr lang="ru-RU" dirty="0"/>
          </a:p>
        </p:txBody>
      </p:sp>
      <p:pic>
        <p:nvPicPr>
          <p:cNvPr id="4" name="Объект 3"/>
          <p:cNvPicPr preferRelativeResize="0"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7344000" cy="5472000"/>
          </a:xfrm>
        </p:spPr>
      </p:pic>
    </p:spTree>
    <p:extLst>
      <p:ext uri="{BB962C8B-B14F-4D97-AF65-F5344CB8AC3E}">
        <p14:creationId xmlns:p14="http://schemas.microsoft.com/office/powerpoint/2010/main" val="178144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5040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Посещение КРЦ «Радуга»</a:t>
            </a:r>
            <a:endParaRPr lang="ru-RU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268760"/>
            <a:ext cx="4398607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03655"/>
            <a:ext cx="4320480" cy="323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78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5040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Творческие Работы из пластиковых бутылок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610" y="1268760"/>
            <a:ext cx="299248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D:\Documents and Settings\Администратор\Local Settings\Temporary Internet Files\Content.Word\IMG_2464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9637" y="1268760"/>
            <a:ext cx="3093458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D:\Documents and Settings\Администратор\Local Settings\Temporary Internet Files\Content.Word\IMG_2496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996297"/>
            <a:ext cx="2020375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362" y="1268760"/>
            <a:ext cx="1656184" cy="2209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/>
          <a:stretch/>
        </p:blipFill>
        <p:spPr bwMode="auto">
          <a:xfrm>
            <a:off x="6154366" y="3996298"/>
            <a:ext cx="201803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D:\Documents and Settings\Администратор\Local Settings\Temporary Internet Files\Content.Word\IMG_2530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2334" y="3996297"/>
            <a:ext cx="2189268" cy="259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553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1044034"/>
          </a:xfrm>
        </p:spPr>
        <p:txBody>
          <a:bodyPr/>
          <a:lstStyle/>
          <a:p>
            <a:pPr algn="ctr"/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556792"/>
            <a:ext cx="7859216" cy="4569371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Наша гипотеза,   что    сбор мусора не осуществляется в раздельные контейнеры,  и  это затрудняет его  дальнейшую переработку, подтвердилась  частично.  Потребность в раздельном сборе мусора (бумага, бутылки) при наличии, современного мусороперерабатывающего комплекса  остро не стоит, и этот мусор можно в нашем городе собирать в общие баки. Но  такой мусор как батарейки, на котором стоит символ запрета, общей утилизации, необходимо собирать раздельно.   </a:t>
            </a:r>
          </a:p>
          <a:p>
            <a:r>
              <a:rPr lang="ru-RU" dirty="0"/>
              <a:t> 	 Своей работой, мы хотели привлечь внимание к таким важным вопросам как</a:t>
            </a:r>
          </a:p>
          <a:p>
            <a:r>
              <a:rPr lang="ru-RU" dirty="0"/>
              <a:t>экологическая безопасность окружающей среды, санитарное состояние нашего города,</a:t>
            </a:r>
          </a:p>
          <a:p>
            <a:r>
              <a:rPr lang="ru-RU" dirty="0"/>
              <a:t>вторичное использование отходов, раздельный сбор мусора.</a:t>
            </a:r>
          </a:p>
          <a:p>
            <a:r>
              <a:rPr lang="ru-RU" dirty="0"/>
              <a:t>  	На примере нашей акции по сбору батареек можно представить какое количество их  может попасть в окружающую среду. Население мало информировано как о вреде батареек, так и о пунктах приема, которых  явно недостаточно для нашего города.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820" y="5661246"/>
            <a:ext cx="2511425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442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640960" cy="4373563"/>
          </a:xfrm>
        </p:spPr>
        <p:txBody>
          <a:bodyPr>
            <a:noAutofit/>
          </a:bodyPr>
          <a:lstStyle/>
          <a:p>
            <a:r>
              <a:rPr lang="ru-RU" i="1" dirty="0"/>
              <a:t>Актуальность</a:t>
            </a:r>
            <a:r>
              <a:rPr lang="ru-RU" dirty="0"/>
              <a:t>. </a:t>
            </a:r>
            <a:r>
              <a:rPr lang="ru-RU" dirty="0" smtClean="0"/>
              <a:t>Активное </a:t>
            </a:r>
            <a:r>
              <a:rPr lang="ru-RU" dirty="0"/>
              <a:t>загрязнение </a:t>
            </a:r>
            <a:r>
              <a:rPr lang="ru-RU" dirty="0" smtClean="0"/>
              <a:t>планеты посредством мусора может </a:t>
            </a:r>
            <a:r>
              <a:rPr lang="ru-RU" dirty="0"/>
              <a:t>привести  к глобальным изменениям 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 </a:t>
            </a:r>
            <a:r>
              <a:rPr lang="ru-RU" i="1" dirty="0"/>
              <a:t>Проблема. </a:t>
            </a:r>
            <a:r>
              <a:rPr lang="ru-RU" dirty="0"/>
              <a:t>Проблема утилизации и переработки мусора касается абсолютно всех типов </a:t>
            </a:r>
            <a:r>
              <a:rPr lang="ru-RU" dirty="0" smtClean="0"/>
              <a:t>отходов. </a:t>
            </a:r>
            <a:endParaRPr lang="ru-RU" dirty="0"/>
          </a:p>
          <a:p>
            <a:r>
              <a:rPr lang="ru-RU" i="1" dirty="0"/>
              <a:t>Цель</a:t>
            </a:r>
            <a:r>
              <a:rPr lang="ru-RU" dirty="0"/>
              <a:t>: исследовать практическую целесообразность раздельного сбора мусора в нашем городе. </a:t>
            </a:r>
          </a:p>
          <a:p>
            <a:r>
              <a:rPr lang="ru-RU" i="1" dirty="0"/>
              <a:t>Задачи:</a:t>
            </a:r>
          </a:p>
          <a:p>
            <a:r>
              <a:rPr lang="ru-RU" dirty="0" smtClean="0"/>
              <a:t>•собрать  </a:t>
            </a:r>
            <a:r>
              <a:rPr lang="ru-RU" dirty="0"/>
              <a:t>информацию  по данному    вопросу;</a:t>
            </a:r>
          </a:p>
          <a:p>
            <a:r>
              <a:rPr lang="ru-RU" dirty="0" smtClean="0"/>
              <a:t>•провести </a:t>
            </a:r>
            <a:r>
              <a:rPr lang="ru-RU" dirty="0"/>
              <a:t>анкетирование среди учащихся 6-8-х классов, с целью выяснить, что они знают о мусоре.</a:t>
            </a:r>
          </a:p>
          <a:p>
            <a:r>
              <a:rPr lang="ru-RU" dirty="0" smtClean="0"/>
              <a:t>•узнать </a:t>
            </a:r>
            <a:r>
              <a:rPr lang="ru-RU" dirty="0"/>
              <a:t>о том, как оборудованы площадки для сбора мусора в разных районах города</a:t>
            </a:r>
          </a:p>
          <a:p>
            <a:r>
              <a:rPr lang="ru-RU" dirty="0" smtClean="0"/>
              <a:t>• </a:t>
            </a:r>
            <a:r>
              <a:rPr lang="ru-RU" dirty="0"/>
              <a:t>поставить в  кабинетах контейнеры для раздельного сбора мусора (бумага, пластик, батарейки)</a:t>
            </a:r>
          </a:p>
          <a:p>
            <a:r>
              <a:rPr lang="ru-RU" dirty="0" smtClean="0"/>
              <a:t>•собрать </a:t>
            </a:r>
            <a:r>
              <a:rPr lang="ru-RU" dirty="0"/>
              <a:t>сведения  о переработке мусора  в нашем городе</a:t>
            </a:r>
          </a:p>
          <a:p>
            <a:r>
              <a:rPr lang="ru-RU" dirty="0" smtClean="0"/>
              <a:t>•найти </a:t>
            </a:r>
            <a:r>
              <a:rPr lang="ru-RU" dirty="0"/>
              <a:t>способ  утилизации собранного нами мусора (бумага, пластик, батарейки</a:t>
            </a:r>
            <a:r>
              <a:rPr lang="ru-RU" dirty="0" smtClean="0"/>
              <a:t>)</a:t>
            </a:r>
          </a:p>
          <a:p>
            <a:endParaRPr lang="ru-RU" dirty="0"/>
          </a:p>
          <a:p>
            <a:r>
              <a:rPr lang="ru-RU" dirty="0"/>
              <a:t>Гипотеза – так как  сбор мусора не осуществляется в раздельные контейнеры,  то это затруднит его  дальнейшую переработку.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01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>
            <a:normAutofit/>
          </a:bodyPr>
          <a:lstStyle/>
          <a:p>
            <a:r>
              <a:rPr lang="ru-RU" dirty="0" smtClean="0"/>
              <a:t> Что такое мусор?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0539493"/>
              </p:ext>
            </p:extLst>
          </p:nvPr>
        </p:nvGraphicFramePr>
        <p:xfrm>
          <a:off x="1042988" y="1844824"/>
          <a:ext cx="734543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938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80920" cy="115212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Куда, по-вашему мнению, вывозят мусор из мусорных баков?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3979789"/>
              </p:ext>
            </p:extLst>
          </p:nvPr>
        </p:nvGraphicFramePr>
        <p:xfrm>
          <a:off x="467544" y="1988840"/>
          <a:ext cx="795699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3034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136904" cy="14401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Результаты вопросов 3, 4, 5.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Раздельный сбор мусора  осуществляют только 3% опрошенных нами  семей учащихся  (бумага, пищевые отходы, батарейки, одежда, пластиковые бутылки</a:t>
            </a:r>
            <a:r>
              <a:rPr lang="ru-RU" dirty="0" smtClean="0"/>
              <a:t>)</a:t>
            </a:r>
          </a:p>
          <a:p>
            <a:r>
              <a:rPr lang="ru-RU" dirty="0"/>
              <a:t>На вопрос о наличии  контейнеров для раздельного сбора мусора ответили отрицательно 87% опрошенных. </a:t>
            </a:r>
            <a:endParaRPr lang="ru-RU" dirty="0" smtClean="0"/>
          </a:p>
          <a:p>
            <a:r>
              <a:rPr lang="ru-RU" dirty="0"/>
              <a:t>в среднем семья из трех-четырёх человек выбрасывает мусор  за неделю в количестве  10-15 кг</a:t>
            </a:r>
          </a:p>
        </p:txBody>
      </p:sp>
    </p:spTree>
    <p:extLst>
      <p:ext uri="{BB962C8B-B14F-4D97-AF65-F5344CB8AC3E}">
        <p14:creationId xmlns:p14="http://schemas.microsoft.com/office/powerpoint/2010/main" val="188829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784976" cy="12241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Контейнеры для бумаги, пластика, батареек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1499631"/>
            <a:ext cx="7128792" cy="5335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24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712968" cy="1177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Знакомство с </a:t>
            </a:r>
            <a:r>
              <a:rPr lang="ru-RU" dirty="0" err="1" smtClean="0"/>
              <a:t>Энгельсским</a:t>
            </a:r>
            <a:r>
              <a:rPr lang="ru-RU" dirty="0" smtClean="0"/>
              <a:t> мусоросортировочным заводом</a:t>
            </a:r>
            <a:endParaRPr lang="ru-RU" dirty="0"/>
          </a:p>
        </p:txBody>
      </p:sp>
      <p:pic>
        <p:nvPicPr>
          <p:cNvPr id="10242" name="Picture 2"/>
          <p:cNvPicPr preferRelativeResize="0"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772817"/>
            <a:ext cx="4179600" cy="312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258461"/>
            <a:ext cx="4180034" cy="3122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571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504" y="260648"/>
            <a:ext cx="8784976" cy="7920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Строительство предприятия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27584" y="1052736"/>
            <a:ext cx="3353643" cy="432047"/>
          </a:xfrm>
        </p:spPr>
        <p:txBody>
          <a:bodyPr>
            <a:normAutofit/>
          </a:bodyPr>
          <a:lstStyle/>
          <a:p>
            <a:r>
              <a:rPr lang="ru-RU" dirty="0" smtClean="0"/>
              <a:t>Так было</a:t>
            </a:r>
            <a:endParaRPr lang="ru-RU" dirty="0"/>
          </a:p>
        </p:txBody>
      </p:sp>
      <p:pic>
        <p:nvPicPr>
          <p:cNvPr id="12290" name="Picture 2"/>
          <p:cNvPicPr preferRelativeResize="0">
            <a:picLocks noGrp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1484784"/>
            <a:ext cx="4179600" cy="312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011837" y="1700808"/>
            <a:ext cx="3055717" cy="648072"/>
          </a:xfrm>
        </p:spPr>
        <p:txBody>
          <a:bodyPr/>
          <a:lstStyle/>
          <a:p>
            <a:r>
              <a:rPr lang="ru-RU" dirty="0" smtClean="0"/>
              <a:t>Так стало</a:t>
            </a:r>
            <a:endParaRPr lang="ru-RU" dirty="0"/>
          </a:p>
        </p:txBody>
      </p:sp>
      <p:pic>
        <p:nvPicPr>
          <p:cNvPr id="12291" name="Picture 3"/>
          <p:cNvPicPr preferRelativeResize="0">
            <a:picLocks noGrp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56992"/>
            <a:ext cx="4179600" cy="312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5" y="4797152"/>
            <a:ext cx="2905643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50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856984" cy="3851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Бокс для разгрузки мусора</a:t>
            </a:r>
            <a:endParaRPr lang="ru-RU" dirty="0"/>
          </a:p>
        </p:txBody>
      </p:sp>
      <p:pic>
        <p:nvPicPr>
          <p:cNvPr id="5" name="Объект 4"/>
          <p:cNvPicPr preferRelativeResize="0"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908720"/>
            <a:ext cx="7344000" cy="5472000"/>
          </a:xfrm>
        </p:spPr>
      </p:pic>
    </p:spTree>
    <p:extLst>
      <p:ext uri="{BB962C8B-B14F-4D97-AF65-F5344CB8AC3E}">
        <p14:creationId xmlns:p14="http://schemas.microsoft.com/office/powerpoint/2010/main" val="69646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245</TotalTime>
  <Words>382</Words>
  <Application>Microsoft Office PowerPoint</Application>
  <PresentationFormat>Экран (4:3)</PresentationFormat>
  <Paragraphs>48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Главная</vt:lpstr>
      <vt:lpstr>Целесообразность  раздельного  сбора мусора</vt:lpstr>
      <vt:lpstr>Презентация PowerPoint</vt:lpstr>
      <vt:lpstr> Что такое мусор?</vt:lpstr>
      <vt:lpstr>  Куда, по-вашему мнению, вывозят мусор из мусорных баков?</vt:lpstr>
      <vt:lpstr>Результаты вопросов 3, 4, 5. </vt:lpstr>
      <vt:lpstr>Контейнеры для бумаги, пластика, батареек</vt:lpstr>
      <vt:lpstr>Знакомство с Энгельсским мусоросортировочным заводом</vt:lpstr>
      <vt:lpstr>Строительство предприятия</vt:lpstr>
      <vt:lpstr>Бокс для разгрузки мусора</vt:lpstr>
      <vt:lpstr> Разрыватель пакетов</vt:lpstr>
      <vt:lpstr>Барабанный сепаратор </vt:lpstr>
      <vt:lpstr>Оптические сортировочные машины</vt:lpstr>
      <vt:lpstr>Баллистический сепаратор </vt:lpstr>
      <vt:lpstr>Универсальные измельчители крупногабаритного мусора и Цех биокомпостирования</vt:lpstr>
      <vt:lpstr>готовый к транспортировки на перерабатывающие предприятия</vt:lpstr>
      <vt:lpstr>Мусор, хранившийся на полигоне в прежние годы</vt:lpstr>
      <vt:lpstr>Посещение КРЦ «Радуга»</vt:lpstr>
      <vt:lpstr>Творческие Работы из пластиковых бутылок</vt:lpstr>
      <vt:lpstr>Заключение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Раздельный сбор мусора</dc:title>
  <dc:creator>Сергей</dc:creator>
  <cp:lastModifiedBy>Admin</cp:lastModifiedBy>
  <cp:revision>31</cp:revision>
  <dcterms:created xsi:type="dcterms:W3CDTF">2016-02-13T14:56:56Z</dcterms:created>
  <dcterms:modified xsi:type="dcterms:W3CDTF">2017-10-18T14:24:14Z</dcterms:modified>
</cp:coreProperties>
</file>