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КРЕСС_САЛАТ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(сувенир из яичной скорлупы)»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39"/>
            <a:ext cx="8136904" cy="1584177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 3в класса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«СОШ№55»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Лютенко Артём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Кресс-салат богат витаминами и минералами.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Как пряно-вкусовое и лекарственное растение известен в Древнем Египте, Греции и Риме. 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Свежие листья обладают приятным терпким, горьким и острым вкусом, напоминающим хрен или редьку. Используется только в свежем виде как приправа к салатам, мясу, рыбе, омлетам, подливкам и супам. В сушеном виде теряет многие ценные качества.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08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Кресс-салат улучшает пищеварение, сон, возбуждает аппетит, оказывает антимикробное и мочегонное действие, снижает кровяное давление, незаменим при заболеваниях дыхательных путей. 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Соком, выжатым из травы, хорошо полоскать горло, пить его при кашле. Надземную часть и корни, содержащие горькое вещество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липидин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применяли от лихорадок; сок из листьев использовали при анемии, порошок из толченых семян — вместо горчичников.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119557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Мазь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высушенных толченых семян и травы на сале или топленом масле применяли в народной медицине при аллергии, чесотке и как ранозаживляющее и бактерицидное средство.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Эфиопии кресс-салат возделывают как жиро масличное растение. Его масло пригодно в пищу, для освещения и мыловарения.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Северо-Восточной Африке кресс-салат используется в корм лошадям, быкам, верблюдам.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78073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с пользой для себя я увлёкся этой работой и вырастил за 4 дня вот такое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чудо!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825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708920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Детский журнал «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Сканворд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 от 30.01.2013г.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сайт: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http://www.neboleem.net/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43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704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4713387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1.Актуальность темы.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2.Воплощение в жизнь.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3.Очень занимательно, интересно и полезно.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4.Вывод.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5.Используемая литература.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5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Однажды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мама купила мне детский журнал с ребусами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сканвордами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одной из страниц  я увидел интересное растение, которое мне захотелось вырастить самому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746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нам понадобится.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1.Семена  кресс-салата.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2.Куриные яйца.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3.Вата.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4.Цветные карандаши или акриловые краски.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505971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13338"/>
            <a:ext cx="28803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Нужно аккуратно разбить яйцо ближе к краю, стараясь чтобы отверстие получилось не большим, вылить из яйца все содержимое.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нужно вымыть скорлупу и удалить пленку.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804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7"/>
            <a:ext cx="381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Наполняем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скорлупу ватой, укладывая ее небольшими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кусочка-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постепенно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налива-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воду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промачива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вату.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вата оседает, добавляем еще кусочки.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должна на сантиметр не доходить до края скорлупы.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8965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6185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454960"/>
            <a:ext cx="8568952" cy="640304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11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76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3-4 дня Вы сможете любоваться вот таким растительным чудом.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7704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714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Теперь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 карандаш  и рисуем рожицы.  Разукрашиваем их карандашами или акриловыми красками.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88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6861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252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КРЕСС_САЛАТ (сувенир из яичной скорлупы)»</vt:lpstr>
      <vt:lpstr>Слайд 2</vt:lpstr>
      <vt:lpstr>План работы</vt:lpstr>
      <vt:lpstr>       Однажды мама купила мне детский журнал с ребусами и сканвордами. На одной из страниц  я увидел интересное растение, которое мне захотелось вырастить самому.</vt:lpstr>
      <vt:lpstr> Для работы нам понадобится. 1.Семена  кресс-салата. 2.Куриные яйца. 3.Вата. 4.Цветные карандаши или акриловые краски. </vt:lpstr>
      <vt:lpstr>Слайд 6</vt:lpstr>
      <vt:lpstr>Слайд 7</vt:lpstr>
      <vt:lpstr> Через 3-4 дня Вы сможете любоваться вот таким растительным чудом.</vt:lpstr>
      <vt:lpstr>       Теперь берем карандаш  и рисуем рожицы.  Разукрашиваем их карандашами или акриловыми красками.</vt:lpstr>
      <vt:lpstr>Кресс-салат богат витаминами и минералами.        Как пряно-вкусовое и лекарственное растение известен в Древнем Египте, Греции и Риме.         Свежие листья обладают приятным терпким, горьким и острым вкусом, напоминающим хрен или редьку. Используется только в свежем виде как приправа к салатам, мясу, рыбе, омлетам, подливкам и супам. В сушеном виде теряет многие ценные качества. </vt:lpstr>
      <vt:lpstr>        Кресс-салат улучшает пищеварение, сон, возбуждает аппетит, оказывает антимикробное и мочегонное действие, снижает кровяное давление, незаменим при заболеваниях дыхательных путей.         Соком, выжатым из травы, хорошо полоскать горло, пить его при кашле. Надземную часть и корни, содержащие горькое вещество липидин, применяли от лихорадок; сок из листьев использовали при анемии, порошок из толченых семян — вместо горчичников. </vt:lpstr>
      <vt:lpstr>         Мазь из высушенных толченых семян и травы на сале или топленом масле применяли в народной медицине при аллергии, чесотке и как ранозаживляющее и бактерицидное средство.        В Эфиопии кресс-салат возделывают как жиро масличное растение. Его масло пригодно в пищу, для освещения и мыловарения.        В Северо-Восточной Африке кресс-салат используется в корм лошадям, быкам, верблюдам.</vt:lpstr>
      <vt:lpstr>Вот так с пользой для себя я увлёкся этой работой и вырастил за 4 дня вот такое чудо!</vt:lpstr>
      <vt:lpstr>Используемая литература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КРЕСС_САЛАТ (сувенир из яичной скорлупы)»</dc:title>
  <dc:creator>Анастасия</dc:creator>
  <cp:lastModifiedBy>Пользователь Windows</cp:lastModifiedBy>
  <cp:revision>10</cp:revision>
  <dcterms:created xsi:type="dcterms:W3CDTF">2013-12-01T11:18:58Z</dcterms:created>
  <dcterms:modified xsi:type="dcterms:W3CDTF">2015-07-16T06:07:59Z</dcterms:modified>
</cp:coreProperties>
</file>