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58" r:id="rId4"/>
    <p:sldId id="260" r:id="rId5"/>
    <p:sldId id="263" r:id="rId6"/>
    <p:sldId id="283" r:id="rId7"/>
    <p:sldId id="293" r:id="rId8"/>
    <p:sldId id="282" r:id="rId9"/>
    <p:sldId id="287" r:id="rId10"/>
    <p:sldId id="284" r:id="rId11"/>
    <p:sldId id="291" r:id="rId12"/>
    <p:sldId id="265" r:id="rId13"/>
    <p:sldId id="288" r:id="rId14"/>
    <p:sldId id="279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D03"/>
    <a:srgbClr val="0000FF"/>
    <a:srgbClr val="660066"/>
    <a:srgbClr val="FF00FF"/>
    <a:srgbClr val="FFFF00"/>
    <a:srgbClr val="00FF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2E07-D403-417B-A658-7837E0220407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24138-39D4-43C2-896E-B2212F1E0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4138-39D4-43C2-896E-B2212F1E053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4138-39D4-43C2-896E-B2212F1E053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4138-39D4-43C2-896E-B2212F1E053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4138-39D4-43C2-896E-B2212F1E053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E145A-952C-4319-B8E6-0AC09393A72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0F661-1FF9-44A8-9774-21AEDDD750D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4E8B-1E96-4F9A-A87E-27FB73207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cloud.ru/biologiya" TargetMode="External"/><Relationship Id="rId2" Type="http://schemas.openxmlformats.org/officeDocument/2006/relationships/hyperlink" Target="http://www.myshared.ru/slide/95209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vestudy.info/znachenie-lesa-vo-vremya-mira-i-vojny/" TargetMode="External"/><Relationship Id="rId5" Type="http://schemas.openxmlformats.org/officeDocument/2006/relationships/hyperlink" Target="http://pedportal.net/nachalnye-klassy/raznoe/derevya-tozhe-voevali-880592" TargetMode="External"/><Relationship Id="rId4" Type="http://schemas.openxmlformats.org/officeDocument/2006/relationships/hyperlink" Target="https://kopilkaurokov.ru/biologiy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143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"СОШ п. Горный  Краснопартизанского района  Саратовской области" в с. Савельевка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785926"/>
            <a:ext cx="45005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Деревья тоже воевали,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людей спасая от войны…»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572008"/>
            <a:ext cx="44291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511550" algn="l"/>
              </a:tabLst>
            </a:pPr>
            <a:r>
              <a:rPr lang="ru-RU" sz="1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Петров Дмитрий,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учашийся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класса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филиала 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"СОШ п. Горный  Краснопартизанского района  Саратовской области" в с. Савельевка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11550" algn="l"/>
              </a:tabLst>
            </a:pPr>
            <a:r>
              <a:rPr lang="ru-RU" sz="1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Научный руководитель: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1155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Семикопова Любовь Ивановна,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биологии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50019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Прошли годы … заросли травой партизанские тропы и землянки. Не звучат в рощах автоматные очереди, не сотрясают землю взрывы гранат.  Ушла в прошлое война, но время не стерло её следы в лесу  и до сих пор: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камнями кости захватчиков тлеют…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каски ржавеют вокруг.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лес разрастается, лес зеленеет,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верный помощник и друг!</a:t>
            </a: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1\Рабочий стол\ФОТО С.Л.И\каски.jpg"/>
          <p:cNvPicPr>
            <a:picLocks noChangeAspect="1" noChangeArrowheads="1"/>
          </p:cNvPicPr>
          <p:nvPr/>
        </p:nvPicPr>
        <p:blipFill>
          <a:blip r:embed="rId2"/>
          <a:srcRect b="12740"/>
          <a:stretch>
            <a:fillRect/>
          </a:stretch>
        </p:blipFill>
        <p:spPr bwMode="auto">
          <a:xfrm>
            <a:off x="214282" y="1785926"/>
            <a:ext cx="3786214" cy="2214578"/>
          </a:xfrm>
          <a:prstGeom prst="rect">
            <a:avLst/>
          </a:prstGeom>
          <a:noFill/>
        </p:spPr>
      </p:pic>
      <p:pic>
        <p:nvPicPr>
          <p:cNvPr id="39938" name="Picture 2" descr="C:\Documents and Settings\1\Рабочий стол\ФОТО С.Л.И\Новая папка\24551564_16.jpg"/>
          <p:cNvPicPr>
            <a:picLocks noChangeAspect="1" noChangeArrowheads="1"/>
          </p:cNvPicPr>
          <p:nvPr/>
        </p:nvPicPr>
        <p:blipFill>
          <a:blip r:embed="rId3"/>
          <a:srcRect b="6502"/>
          <a:stretch>
            <a:fillRect/>
          </a:stretch>
        </p:blipFill>
        <p:spPr bwMode="auto">
          <a:xfrm>
            <a:off x="5000628" y="3871835"/>
            <a:ext cx="3786214" cy="2638928"/>
          </a:xfrm>
          <a:prstGeom prst="rect">
            <a:avLst/>
          </a:prstGeom>
          <a:noFill/>
        </p:spPr>
      </p:pic>
      <p:pic>
        <p:nvPicPr>
          <p:cNvPr id="68610" name="Picture 2" descr="https://im2-tub-ru.yandex.net/i?id=3cc1d685fa35811dd632e8afe43e27a9&amp;n=21"/>
          <p:cNvPicPr>
            <a:picLocks noChangeAspect="1" noChangeArrowheads="1"/>
          </p:cNvPicPr>
          <p:nvPr/>
        </p:nvPicPr>
        <p:blipFill>
          <a:blip r:embed="rId4"/>
          <a:srcRect b="20157"/>
          <a:stretch>
            <a:fillRect/>
          </a:stretch>
        </p:blipFill>
        <p:spPr bwMode="auto">
          <a:xfrm>
            <a:off x="285720" y="4357694"/>
            <a:ext cx="3619053" cy="2167135"/>
          </a:xfrm>
          <a:prstGeom prst="rect">
            <a:avLst/>
          </a:prstGeom>
          <a:noFill/>
        </p:spPr>
      </p:pic>
      <p:pic>
        <p:nvPicPr>
          <p:cNvPr id="7" name="Picture 2" descr="http://vashgorod.ru/uploads/images/news/t5/f174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857232"/>
            <a:ext cx="4143372" cy="26003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92869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Теперь я с уверенностью могу сказать, что неоценим вклад природы нашей Родины в военные победы защитников Отечества. Природа разделяла  с ними все тяготы войны.  Свинцовым градом пуль поливал враг нашу землю. Часть смертоносного груза приняли на себя березовые рощи и дубравы, еловые леса и сосняки.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90" name="Picture 6" descr="Березовый л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25284"/>
            <a:ext cx="7286676" cy="54595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471488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Деревья тоже воевали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нас спасали от войны: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Стволы под пули подставляли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гибли гордыми они…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                            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Н.Королева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Народы России в память о великих свершениях и победах наших солдат, в память о погибших и пострадавших лесах, рощах, дубравах вырастили новые деревья.  В каждом российском городе и посёлке выросли после войны парки и аллеи  в честь погибших и пропавших без вести земляков.  Вырос такой парк у подножия Мамаева кургана. Здесь деревья носят имена героев, отдавших жизнь в борьбе с немецко-фашистскими захватчиками.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этом свидетельствуют таблички с фамилиями павших солдат…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https://im0-tub-ru.yandex.net/i?id=fa5dde27627310dc4ee6bceec307265a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7435858" cy="459671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7157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Есть такой парк и в нашем селе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Савельевка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нём деревья стоят в почётном карауле у обелиска погибшим и пропавшим без вести солдатам войны, имена которых высечены на плитах обелиска.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двухсот ушедших на фронт наших сельчан 160 не вернулись с войны.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Documents and Settings\1\Рабочий стол\ФОТО С.Л.И\Naq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57222" y="2071678"/>
            <a:ext cx="5143536" cy="4000528"/>
          </a:xfrm>
          <a:prstGeom prst="rect">
            <a:avLst/>
          </a:prstGeom>
          <a:noFill/>
        </p:spPr>
      </p:pic>
      <p:pic>
        <p:nvPicPr>
          <p:cNvPr id="34819" name="Picture 3" descr="C:\Documents and Settings\1\Рабочий стол\ФОТО С.Л.И\Na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221941" y="2064547"/>
            <a:ext cx="5143536" cy="401479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Растут деревья, как продолжение жизни тех, кто отдал ее за мирный шепот лесов, чистое небо над головой, счастливую жизнь нынешнего и будущих поколений!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s://im1-tub-ru.yandex.net/i?id=eeeef4379fef8ded604472e15fc5c96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103663" cy="5143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4857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…Деревья тоже воевали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стойко вынесли войну,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Деревья тоже умирали,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Корнями к Родине прильнув!..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Н.Королева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2142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Интернет-источники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85794"/>
            <a:ext cx="8643998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http://www.myshared.ru/slide/952099/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http://pptcloud.ru/biologiya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https://kopilkaurokov.ru/biologiya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http://pedportal.net/nachalnye-klassy/raznoe/derevya-tozhe-voevali-880592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http://www.activestudy.info/znachenie-lesa-vo-vremya-mira-i-vojny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3071810"/>
            <a:ext cx="2932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Исторические источники: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71475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Материалы  школьного историко-краеведческого уголка;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Школьная Книга Памяти.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285728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Старые деревья словно ветераны,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Старые деревья залечили раны.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ещё шумите, хоть давно сажались,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напоминанье о войне остались.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 осколки рвали, жалости не зная,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стояли молча чью то жизнь спасая. 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Видели и помнят горе и утраты,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 живых остались, в том не виноваты…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А. Черниченко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3.bp.blogspot.com/-QTQpWjfFt-Y/UYjudWWgKYI/AAAAAAAAC2E/DOBtsXLahDs/s1600/%D0%B9.png"/>
          <p:cNvPicPr>
            <a:picLocks noChangeAspect="1" noChangeArrowheads="1"/>
          </p:cNvPicPr>
          <p:nvPr/>
        </p:nvPicPr>
        <p:blipFill>
          <a:blip r:embed="rId2"/>
          <a:srcRect t="11544"/>
          <a:stretch>
            <a:fillRect/>
          </a:stretch>
        </p:blipFill>
        <p:spPr bwMode="auto">
          <a:xfrm>
            <a:off x="1785918" y="2786058"/>
            <a:ext cx="5707214" cy="378621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4294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>     </a:t>
            </a:r>
            <a:br>
              <a:rPr lang="ru-RU" sz="2800" u="sng" dirty="0" smtClean="0"/>
            </a:br>
            <a:r>
              <a:rPr lang="ru-RU" sz="4000" u="sng" dirty="0" smtClean="0"/>
              <a:t>22 июня 1941 года и </a:t>
            </a:r>
            <a:r>
              <a:rPr lang="ru-RU" sz="4000" u="sng" dirty="0" smtClean="0">
                <a:solidFill>
                  <a:srgbClr val="FF0000"/>
                </a:solidFill>
              </a:rPr>
              <a:t>9 мая 1945 года -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8643998" cy="128588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странички календаря.  Два дня жизни планеты Земля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дня истории Человечества.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Они отмечены в календаре разными цветами: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71678"/>
            <a:ext cx="4286280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Один –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чёрный лист с ощетинившимися штыками и   падающими бомбами.</a:t>
            </a:r>
          </a:p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ИЮНЯ 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1941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началась Великая Отечественная война…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 день Памяти всех погибших в Великой Отечественной войне, день скорби по ее жертвам…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im2-tub-ru.yandex.net/i?id=d04f169079d5ff10587c905cec0f53bd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1" y="2214554"/>
            <a:ext cx="3340885" cy="4434803"/>
          </a:xfrm>
          <a:prstGeom prst="rect">
            <a:avLst/>
          </a:prstGeom>
          <a:noFill/>
        </p:spPr>
      </p:pic>
      <p:pic>
        <p:nvPicPr>
          <p:cNvPr id="10" name="Picture 20" descr="https://im0-tub-ru.yandex.net/i?id=67e148eaa7c14dea33bb9a0b1a31dcaf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929198"/>
            <a:ext cx="2214578" cy="1636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072330" y="4071942"/>
            <a:ext cx="1217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MS PMincho" pitchFamily="18" charset="-128"/>
                <a:ea typeface="MS PMincho" pitchFamily="18" charset="-128"/>
                <a:cs typeface="Times New Roman" pitchFamily="18" charset="0"/>
              </a:rPr>
              <a:t>1941</a:t>
            </a:r>
            <a:endParaRPr lang="ru-RU" sz="4000" i="1" dirty="0">
              <a:latin typeface="MS PMincho" pitchFamily="18" charset="-128"/>
              <a:ea typeface="MS PMincho" pitchFamily="18" charset="-128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4286280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Другой -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 лист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переливами радуг Победного Салюта и символами воинской доблести и славы!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algn="ctr">
              <a:lnSpc>
                <a:spcPct val="120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1945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 -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Великой Победы в Великой Отечественной войне 1941–1945 годов.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великой благодарности за спасение Отечества,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жизнь на Земле!</a:t>
            </a:r>
          </a:p>
        </p:txBody>
      </p:sp>
      <p:pic>
        <p:nvPicPr>
          <p:cNvPr id="3" name="Picture 14" descr="https://im3-tub-ru.yandex.net/i?id=a056cb3ec067bdb95738bb11c5a7261a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5" y="3571876"/>
            <a:ext cx="4000528" cy="3000396"/>
          </a:xfrm>
          <a:prstGeom prst="rect">
            <a:avLst/>
          </a:prstGeom>
          <a:noFill/>
        </p:spPr>
      </p:pic>
      <p:pic>
        <p:nvPicPr>
          <p:cNvPr id="4" name="Picture 2" descr="Знамя победы"/>
          <p:cNvPicPr>
            <a:picLocks noChangeAspect="1" noChangeArrowheads="1"/>
          </p:cNvPicPr>
          <p:nvPr/>
        </p:nvPicPr>
        <p:blipFill>
          <a:blip r:embed="rId4"/>
          <a:srcRect l="18504" t="22572" r="20472" b="12598"/>
          <a:stretch>
            <a:fillRect/>
          </a:stretch>
        </p:blipFill>
        <p:spPr bwMode="auto">
          <a:xfrm>
            <a:off x="5000628" y="142852"/>
            <a:ext cx="3643338" cy="274424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142852"/>
            <a:ext cx="88583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Чем дальше уходят от нас суровые годы Великой Отечественной войны 1941-1945 годов, тем весомее  становится значение Великой Победы советского народа в ней.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Война… Как много жизней унесла она с собой, как много искалечила человеческих судеб.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Враг дошёл до предгорий Кавказа, прорвался к Волге, блокировал Ленинград, угрожал Москве. Весь народ поднялся на защиту Родины. Страна превратилась в огромный боевой лагерь, охваченный порывом – разбить врага, изгнать его с родной земли, уничтожить фашизм. Сегодня это все осталось далеко в прошлом, но память об этом живет в сердцах людей.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Маршал Советского Союза Георгий Константинович Жуков, спустя годы после войны сказал: «Оглядываясь назад, мы всегда будем помнить тех, кто не щадил себя для победы над врагом нашей Родины». Имя этого героического человека, четырежды Героя Советского Союза, великого полководца, Маршала Победы стоит в одном ряду с именами российских полководцев как Михаил Кутузов, Александр Суворов, Дмитрий Донской. Это благодаря его полководческому таланту враг не прорвался к Москве.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этом мы говорили на внеклассном мероприятии по биологии «Деревья тоже воевали…», посвящённом 75-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 дня полного снятия блокады Ленинграда  под командованием также Великого полководца,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Маршала  Советского Союза,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Говорова Леонида Александровича, которое было совершено 27 января 2044 года 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Меня заинтересовала тема этого мероприятия и я продолжил уже свои исследования о том, как природа помогала солдатам войны в свершении побед над врагом.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работы: показать героическую роль природы в разгроме немецко-фашистских захватчиков в Великой Отечественной войне, восславляя наши леса и деревья.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Работу свою я назвал также «Деревья тоже воевали людей спасая от войны». Её актуальность в том,  что 2020 год – это год 75-летия начала этой страшной по масштабам и потерям войны, войны на истребление  советского народа и материальных ценностей.</a:t>
            </a:r>
          </a:p>
        </p:txBody>
      </p:sp>
      <p:pic>
        <p:nvPicPr>
          <p:cNvPr id="5" name="Picture 4" descr="http://i.dailymail.co.uk/i/pix/2014/04/11/article-2602084-1D02913E00000578-304_1024x61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929198"/>
            <a:ext cx="3286148" cy="1813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786346" cy="3000396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партизанили деревья, горели их сердца – костры,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пламя, как знамёна реяло, укрывшись в зарослях войны…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В тылу врага шла партизанская война. И как верный друг, лес помогал народным мстителям.  На каждом шагу врагу мерещились партизаны. В сумерках даже одиноко стоящее дерево заставляло фашистов трепетать от страха. Особенно они боялись лесных массивов, где за любым кустом, любым пригорком их могла настигнуть смерть. В бессильной злобе оккупанты громили их артиллерией, бомбили наугад обширные районы предполагаемого местонахождения партизанских отрядов, жгли леса, стараясь « «выкурить» партизан, крушили танками во время карательных операций, минировали лесные дороги и опушки.</a:t>
            </a:r>
            <a:endParaRPr lang="ru-RU" sz="1400" dirty="0"/>
          </a:p>
        </p:txBody>
      </p:sp>
      <p:pic>
        <p:nvPicPr>
          <p:cNvPr id="34818" name="Picture 2" descr="C:\Documents and Settings\1\Рабочий стол\ФОТО С.Л.И\партиза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0"/>
            <a:ext cx="3544513" cy="2776555"/>
          </a:xfrm>
          <a:prstGeom prst="rect">
            <a:avLst/>
          </a:prstGeom>
          <a:noFill/>
        </p:spPr>
      </p:pic>
      <p:pic>
        <p:nvPicPr>
          <p:cNvPr id="4" name="Picture 2" descr="http://ieshua.org/wp-content/uploads/2012/05/so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5286412" cy="348766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1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Интернет-источников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 узнал, что никогда в истории войн партизанское движение не проявлялось в таких мощных масштабах и не имело такого губительного действия на врага, как в Великую Отечественную войну.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призыву Верховного Главнокомандующего - Генералиссимуса Иосифа Виссарионовича Сталина поднялись мужчины и женщины, старики и подростки на борьбу с врагом и, скрываясь в лесах, наносили сокрушительные удары по фашистам.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лесах за два первых года войны советские партизаны уничтожили триста тысяч гитлеровцев, разрушили свыше трёх тысяч железнодорожных и шоссейных мостов, организовали крушение трёх тысяч поездов, взорвали и сожгли больше девятисот складов с вооружением и боеприпасами.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Наши доблестные снайперы наносили меткие удары по врагу, то скрываясь в земле между корней деревьев, то просиживая часами на ветвях, маскируясь листвой или хвоей древесных крон.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лесных массивах укрывались  медсанбаты, где лечили раненых солдат, партизан. В лесах размещались военные штабы, укрывались жители захваченных врагом деревень и посёлков. </a:t>
            </a:r>
          </a:p>
        </p:txBody>
      </p:sp>
      <p:pic>
        <p:nvPicPr>
          <p:cNvPr id="34818" name="Picture 2" descr="http://popgun.ru/files/g/151/orig/5212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5214451" cy="3571900"/>
          </a:xfrm>
          <a:prstGeom prst="rect">
            <a:avLst/>
          </a:prstGeom>
          <a:noFill/>
        </p:spPr>
      </p:pic>
      <p:pic>
        <p:nvPicPr>
          <p:cNvPr id="6" name="Picture 4" descr="C:\Documents and Settings\1\Рабочий стол\ФОТО С.Л.И\маск.jpg"/>
          <p:cNvPicPr>
            <a:picLocks noChangeAspect="1" noChangeArrowheads="1"/>
          </p:cNvPicPr>
          <p:nvPr/>
        </p:nvPicPr>
        <p:blipFill>
          <a:blip r:embed="rId3"/>
          <a:srcRect b="4031"/>
          <a:stretch>
            <a:fillRect/>
          </a:stretch>
        </p:blipFill>
        <p:spPr bwMode="auto">
          <a:xfrm>
            <a:off x="5786446" y="3714752"/>
            <a:ext cx="3223083" cy="269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42852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Пушки, зарядные ящики, палатки маскировались ветвями деревьев так, что их нельзя было обнаружить. Мощные тяжелые орудия скрывались даже за невзрачными кустами орешника, а зенитные орудия прятались за деревьями, кустами, даже за искусственно устраиваемыми декорациями из нарубленных и расставленных в виде «естественных рощ» деревьев и кустарников. Деревья позволяли скрыть от неприятельских летчиков число и расположение войска, давали возможность разведчикам на более близком расстоянии подойти к укреплениям неприятеля.</a:t>
            </a:r>
          </a:p>
        </p:txBody>
      </p:sp>
      <p:pic>
        <p:nvPicPr>
          <p:cNvPr id="5" name="Picture 2" descr="https://im1-tub-ru.yandex.net/i?id=72d45806936b63e785e0aea6d7ecc22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572296" cy="477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85818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 всех районах прифронтовой полосы  леса были сильно повреждены.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Деревья и сейчас хранят в себе следы стали и свинца.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Изранен лес воронками и рвами,  вот старая траншея, словно шрам…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Лес до сих пор вздыхает, вспоминая  всех тех, кого не смог от пуль сберечь…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C:\Documents and Settings\1\Рабочий стол\ФОТО С.Л.И\Новая папка\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148689" cy="5402479"/>
          </a:xfrm>
          <a:prstGeom prst="rect">
            <a:avLst/>
          </a:prstGeom>
          <a:noFill/>
        </p:spPr>
      </p:pic>
      <p:pic>
        <p:nvPicPr>
          <p:cNvPr id="4" name="Picture 4" descr="https://im2-tub-ru.yandex.net/i?id=6b3aa940ad5785d24b5c61271521f139&amp;n=21"/>
          <p:cNvPicPr>
            <a:picLocks noChangeAspect="1" noChangeArrowheads="1"/>
          </p:cNvPicPr>
          <p:nvPr/>
        </p:nvPicPr>
        <p:blipFill>
          <a:blip r:embed="rId3">
            <a:lum bright="19000" contrast="27000"/>
          </a:blip>
          <a:srcRect l="16724" t="5039" r="16724" b="20157"/>
          <a:stretch>
            <a:fillRect/>
          </a:stretch>
        </p:blipFill>
        <p:spPr bwMode="auto">
          <a:xfrm>
            <a:off x="714348" y="1357298"/>
            <a:ext cx="1378581" cy="2056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1031</Words>
  <Application>Microsoft Office PowerPoint</Application>
  <PresentationFormat>Экран (4:3)</PresentationFormat>
  <Paragraphs>65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                   22 июня 1941 года и 9 мая 1945 года -</vt:lpstr>
      <vt:lpstr>Слайд 4</vt:lpstr>
      <vt:lpstr>Слайд 5</vt:lpstr>
      <vt:lpstr>И партизанили деревья, горели их сердца – костры, А пламя, как знамёна реяло, укрывшись в зарослях войны…    В тылу врага шла партизанская война. И как верный друг, лес помогал народным мстителям.  На каждом шагу врагу мерещились партизаны. В сумерках даже одиноко стоящее дерево заставляло фашистов трепетать от страха. Особенно они боялись лесных массивов, где за любым кустом, любым пригорком их могла настигнуть смерть. В бессильной злобе оккупанты громили их артиллерией, бомбили наугад обширные районы предполагаемого местонахождения партизанских отрядов, жгли леса, стараясь « «выкурить» партизан, крушили танками во время карательных операций, минировали лесные дороги и опушки.</vt:lpstr>
      <vt:lpstr>Слайд 7</vt:lpstr>
      <vt:lpstr>Слайд 8</vt:lpstr>
      <vt:lpstr>Во всех районах прифронтовой полосы  леса были сильно повреждены.  Деревья и сейчас хранят в себе следы стали и свинца.  Изранен лес воронками и рвами,  вот старая траншея, словно шрам… Лес до сих пор вздыхает, вспоминая  всех тех, кого не смог от пуль сберечь…</vt:lpstr>
      <vt:lpstr>Прошли годы … заросли травой партизанские тропы и землянки. Не звучат в рощах автоматные очереди, не сотрясают землю взрывы гранат.  Ушла в прошлое война, но время не стерло её следы в лесу  и до сих пор: Под камнями кости захватчиков тлеют… Их каски ржавеют вокруг. А лес разрастается, лес зеленеет, Наш верный помощник и друг! </vt:lpstr>
      <vt:lpstr>Теперь я с уверенностью могу сказать, что неоценим вклад природы нашей Родины в военные победы защитников Отечества. Природа разделяла  с ними все тяготы войны.  Свинцовым градом пуль поливал враг нашу землю. Часть смертоносного груза приняли на себя березовые рощи и дубравы, еловые леса и сосняки. </vt:lpstr>
      <vt:lpstr>Слайд 12</vt:lpstr>
      <vt:lpstr>Есть такой парк и в нашем селе Савельевка. В нём деревья стоят в почётном карауле у обелиска погибшим и пропавшим без вести солдатам войны, имена которых высечены на плитах обелиска. Из двухсот ушедших на фронт наших сельчан 160 не вернулись с войны. 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1</cp:lastModifiedBy>
  <cp:revision>18</cp:revision>
  <dcterms:created xsi:type="dcterms:W3CDTF">2013-11-17T13:24:01Z</dcterms:created>
  <dcterms:modified xsi:type="dcterms:W3CDTF">2019-01-25T19:18:20Z</dcterms:modified>
</cp:coreProperties>
</file>