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6" r:id="rId3"/>
    <p:sldId id="272" r:id="rId4"/>
    <p:sldId id="259" r:id="rId5"/>
    <p:sldId id="260" r:id="rId6"/>
    <p:sldId id="261" r:id="rId7"/>
    <p:sldId id="262" r:id="rId8"/>
    <p:sldId id="268" r:id="rId9"/>
    <p:sldId id="269" r:id="rId10"/>
    <p:sldId id="263" r:id="rId11"/>
    <p:sldId id="264" r:id="rId12"/>
    <p:sldId id="265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-19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87220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8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на  тему :	</a:t>
            </a:r>
            <a:br>
              <a:rPr lang="ru-RU" sz="48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Вред	 и  польза батареек »</a:t>
            </a:r>
            <a:endParaRPr lang="ru-RU" sz="4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3500430" y="3071810"/>
            <a:ext cx="5240122" cy="2190430"/>
          </a:xfrm>
        </p:spPr>
        <p:txBody>
          <a:bodyPr anchor="t">
            <a:normAutofit fontScale="40000" lnSpcReduction="20000"/>
          </a:bodyPr>
          <a:lstStyle/>
          <a:p>
            <a:pPr marL="45720" indent="0" algn="just">
              <a:buNone/>
            </a:pPr>
            <a:r>
              <a:rPr lang="ru-RU" sz="51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45720" indent="0" algn="r">
              <a:buNone/>
            </a:pPr>
            <a:r>
              <a:rPr lang="ru-RU" sz="3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 работу:</a:t>
            </a:r>
          </a:p>
          <a:p>
            <a:pPr marL="45720" indent="0" algn="r">
              <a:buNone/>
            </a:pPr>
            <a:r>
              <a:rPr lang="ru-RU" sz="3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ученик</a:t>
            </a: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3В класса</a:t>
            </a:r>
          </a:p>
          <a:p>
            <a:pPr marL="45720" indent="0" algn="r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«СОШ № 55»</a:t>
            </a:r>
          </a:p>
          <a:p>
            <a:pPr marL="45720" indent="0" algn="r">
              <a:buNone/>
            </a:pPr>
            <a:r>
              <a:rPr lang="ru-RU" sz="3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Морхов</a:t>
            </a: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Никита</a:t>
            </a:r>
          </a:p>
          <a:p>
            <a:pPr marL="45720" indent="0" algn="r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Руководитель: Максимова С.А.	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212976"/>
            <a:ext cx="30765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399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-14431"/>
            <a:ext cx="9144000" cy="6850426"/>
          </a:xfrm>
        </p:spPr>
      </p:pic>
    </p:spTree>
    <p:extLst>
      <p:ext uri="{BB962C8B-B14F-4D97-AF65-F5344CB8AC3E}">
        <p14:creationId xmlns:p14="http://schemas.microsoft.com/office/powerpoint/2010/main" xmlns="" val="377224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28083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Способы утилизации.				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что же делать? Ведь совсем отказаться от батареек в жизни мы не можем.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 один: 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надо правильно утилизировать отработанные батарейки.	 Я предлагаю закупоривать батарейки в пластиковые бутылки из под воды и соков. В других странах  утилизацию батареек производят сбором в специальные контейнеры.				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748883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196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04664"/>
            <a:ext cx="8352927" cy="1944216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гипотеза подтвердилась.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Батарейки содержат химические вещества, которые пагубно влияют на окружающую среду и в частности на живую природу. Все это происходит из за неправильной утилизации батареек.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348880"/>
            <a:ext cx="6429375" cy="433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114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9"/>
            <a:ext cx="8640959" cy="3672407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предлагаю жителям нашего города:</a:t>
            </a:r>
            <a:b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а)выбирать технику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которая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требует использования батареек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есть работает от ручного завода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от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сети или с использованием световой энергии;</a:t>
            </a:r>
            <a:b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б)использовать перезаряжающиеся батарейки;</a:t>
            </a:r>
            <a:b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в)стараться не выбрасывать батарейки вместе с остальным мусором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использовать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специальные емкости или обычные пакеты;</a:t>
            </a:r>
            <a:b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г)рационально использовать заряд батареек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чтобы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продлить срок их службы.</a:t>
            </a:r>
            <a:b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Берегите наш мир!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7032"/>
            <a:ext cx="280831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839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Когда я был маленьким, мне подарили машинку. Однажды машинка перестала работать. И мне захотелось узнать почему это произошло. Я взял и разобрал игрушку. Внутри этой машинки я увидел круглые цилиндрики. Я пошел к папе и спросил у него: «Что это такое?»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объяснил мне, что это батарейки, без которых машинка не поедет. Папа сказал, что это не только полезный, но и опасный предмет.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использованная батарейка вредна для окружающей среды?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астасия\Desktop\Знаете ли в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82"/>
            <a:ext cx="4860032" cy="428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астасия\Desktop\Вред или польз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4716015" cy="422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710" y="802045"/>
            <a:ext cx="394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Мною было проведено анкетирование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4151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501008"/>
            <a:ext cx="8640960" cy="2919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значимость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абота поможет донести информацию о вреде использованных батареек и сохранить окружающую среду для будущих поколений.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57166"/>
            <a:ext cx="8678198" cy="22860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узнать влияние использованной батарейки на окружающую среду.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1.У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знать,как работают и из чего   состоят батарейки;	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2. Развивать интерес к технике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3. Рассказать о  способах утилизации, бережном отношении к окружающей среде.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				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402424" flipV="1">
            <a:off x="5835153" y="5546025"/>
            <a:ext cx="2565845" cy="106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613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17281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возникновения батареек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4425" y="2906656"/>
            <a:ext cx="8650064" cy="3951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Поскольку нам довелось жить в 21 веке, с батарейками мы сталкиваемся ежедневно: в пульте телевизора, в электронных часах, в детских игрушках и карманных фонариках. Ведь это так удобно. Не надо путаться в проводах. Батарейки стали неотъемлемой частью нашей жизни.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876256" y="1340768"/>
            <a:ext cx="2087785" cy="122413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5733256"/>
            <a:ext cx="277176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394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3429000"/>
            <a:ext cx="4320480" cy="31409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30243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Батарейка- это два цилиндрика, вставленные друг в друга.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 этими цилиндриками находится специальный раствор.					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состав этого раствора входят различные  вещества. Ионы в этих веществах движутся и	 возникает электрический ток. 							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66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259228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Батарейку нельзя выбрасывать в мусорное ведро.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тогда с ней делать?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каждой батарейке содержится от 10 до 20 элементов, многие из них являются ядовитыми веществами, которые имеют свойства накапливаться в живых организмах, в том числе в организме человека и наносить вред здоровью.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636912"/>
            <a:ext cx="5040560" cy="3744416"/>
          </a:xfrm>
        </p:spPr>
      </p:pic>
    </p:spTree>
    <p:extLst>
      <p:ext uri="{BB962C8B-B14F-4D97-AF65-F5344CB8AC3E}">
        <p14:creationId xmlns:p14="http://schemas.microsoft.com/office/powerpoint/2010/main" xmlns="" val="155454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437112"/>
            <a:ext cx="8064895" cy="1689050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захоронении и сжигании происходит загрязнения почвы, поверхностных вод, выбросы в атмосферу ядовитых шлаков, которые попадают в организм человека через воду, воздух и пищу, что приводит к острым отравлениям и хроническим заболеваниям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76275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401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39454" y="2204864"/>
            <a:ext cx="5715001" cy="4286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2155" y="404664"/>
            <a:ext cx="8229600" cy="201055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Выбрасывая батарейки в ведро – металлическая оболочка разрушается - содержащиеся в батарейке щелочи и тяжелые металлы вытекают и попадают в почву и грунтовые воды рек и озер.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9455" y="2204864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029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4949280</TotalTime>
  <Words>263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Презентация на  тему :   « Вред  и  польза батареек »</vt:lpstr>
      <vt:lpstr>Гипотеза:  использованная батарейка вредна для окружающей среды?</vt:lpstr>
      <vt:lpstr>Слайд 3</vt:lpstr>
      <vt:lpstr>Цель: узнать влияние использованной батарейки на окружающую среду. Задачи:1.Узнать,как работают и из чего   состоят батарейки;               2. Развивать интерес к технике    3. Рассказать о  способах утилизации, бережном отношении к окружающей среде.       </vt:lpstr>
      <vt:lpstr>История возникновения батареек</vt:lpstr>
      <vt:lpstr>     Батарейка- это два цилиндрика, вставленные друг в друга.  Между этими цилиндриками находится специальный раствор.         В состав этого раствора входят различные  вещества. Ионы в этих веществах движутся и  возникает электрический ток.        </vt:lpstr>
      <vt:lpstr>Батарейку нельзя выбрасывать в мусорное ведро. Что тогда с ней делать? В каждой батарейке содержится от 10 до 20 элементов, многие из них являются ядовитыми веществами, которые имеют свойства накапливаться в живых организмах, в том числе в организме человека и наносить вред здоровью. </vt:lpstr>
      <vt:lpstr>Слайд 8</vt:lpstr>
      <vt:lpstr>Выбрасывая батарейки в ведро – металлическая оболочка разрушается - содержащиеся в батарейке щелочи и тяжелые металлы вытекают и попадают в почву и грунтовые воды рек и озер.</vt:lpstr>
      <vt:lpstr>Слайд 10</vt:lpstr>
      <vt:lpstr>                          Способы утилизации.        Но что же делать? Ведь совсем отказаться от батареек в жизни мы не можем.  Вывод один:  надо правильно утилизировать отработанные батарейки.  Я предлагаю закупоривать батарейки в пластиковые бутылки из под воды и соков. В других странах  утилизацию батареек производят сбором в специальные контейнеры.    </vt:lpstr>
      <vt:lpstr>  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класс105</cp:lastModifiedBy>
  <cp:revision>52</cp:revision>
  <dcterms:created xsi:type="dcterms:W3CDTF">2017-09-20T08:15:08Z</dcterms:created>
  <dcterms:modified xsi:type="dcterms:W3CDTF">2018-01-26T14:31:34Z</dcterms:modified>
</cp:coreProperties>
</file>