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79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2BDCAA-BE77-4BF9-9713-20919DCBD6F6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85AC1B-269C-4D0D-ACEE-E65051CFF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3"/>
            <a:ext cx="8053414" cy="435771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Советские воинские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мемориалы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Берлине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Проектно – исследовательская работа обучающегося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 класса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Старостенко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Владимира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руководитель: Полковниченко З.В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7981976" cy="928694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/>
              <a:t>Муниципальное общеобразовательное учреждение «Средняя общеобразовательная школа №2 имени Героя Советского Союза В.Д.Ревякина р.п. Самойловка Самойловского района Саратовской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4" descr="https://i.postimg.cc/yd9v0ZS3/treptow-00-zps0evcvykd.jpg"/>
          <p:cNvPicPr>
            <a:picLocks/>
          </p:cNvPicPr>
          <p:nvPr/>
        </p:nvPicPr>
        <p:blipFill>
          <a:blip r:embed="rId2" cstate="print"/>
          <a:srcRect l="23338" r="15364"/>
          <a:stretch>
            <a:fillRect/>
          </a:stretch>
        </p:blipFill>
        <p:spPr bwMode="auto">
          <a:xfrm>
            <a:off x="428596" y="3214686"/>
            <a:ext cx="3672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686800" cy="45259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конечной точке ансамбля возвышается центральный объект - монумент "Воин-освободитель". 13-метровая бронзовая скульптура, отлитая в Ленинграде, стоит на постаменте-мавзолее, расположенном на насыпном кургане. В левой руке советский воин держит спасенную им немецкую девочку, в правой - опущенный меч, которым он разбивает лежащую у ног нацистскую свастику.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i.postimg.cc/BQJM1tZt/treptow-04-zps4lzhrap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50429" cy="250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686800" cy="45259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основу сюжета положено реальное событие - 30 апреля 1945 года сержант Николай Иванович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 время штурма возле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Тиргартена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 пулеметным огнем спас и вынес немецкую девочку. Все элементы символичны - воин олицетворяет Советскую армию, девочка - освобожденную новую Германию. Меч, являющийся копией средневекового меча псковского князя Всеволода, по задумке Вучетича - тот самый меч, который поднимает над собой Родина-Мать в Волгограде , и теперь, разбив символ фашизма, опускает воин, знаменуя окончание войны.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i.postimg.cc/BQJM1tZt/treptow-04-zps4lzhrap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71942"/>
            <a:ext cx="4150429" cy="250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Мемориальный комплекс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Панков-Шёнхольце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https://i.postimg.cc/NfvxvF2p/pankow-00-zpstimieoe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1465" y="1554163"/>
            <a:ext cx="84334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Кладбище-памятник воинам Советской армии в берлинском районе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Панков-Шёнхольц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- самое крупное захоронение павших советских солдат в Германии, здесь покоятся более 13 000 из общего числа 80 000 погибших при штурме Берлина.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Мемориал был возведен в 1947 - 49 годах по планам архитекторов К. А. Соловьёва, М.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Белавенцева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В. Д. Королёва и скульптора И. Г.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Першудчева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У входа в мемориал стоят гранитные колонны с бронзовыми венками и чашами, изображающими вечный огонь.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i.postimg.cc/PfwM7YJC/pankow-02-zps1r0kuku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6822591" cy="26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Воротами на территорию комплекса служат два здания с башнями, внутри которых в помещении наподобие древнеегипетских гробниц стоят полутораметровые бронзовые урны. Потолок состоит из витража с изображением герба СССР, а на стенах выложены изречения Сталина на русском и немецком языках.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i.postimg.cc/Nf8kst1Y/pankow-03-zpspfwks2h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143248"/>
            <a:ext cx="5850287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i.postimg.cc/kgnFDHcS/pankow-04-zpsmry002vz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214422"/>
            <a:ext cx="4387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714876" y="548680"/>
            <a:ext cx="4200524" cy="4724400"/>
          </a:xfrm>
        </p:spPr>
        <p:txBody>
          <a:bodyPr>
            <a:noAutofit/>
          </a:bodyPr>
          <a:lstStyle/>
          <a:p>
            <a:r>
              <a:rPr lang="ru-RU" sz="2400" dirty="0"/>
              <a:t>В центре ансамбля, как и в </a:t>
            </a:r>
            <a:r>
              <a:rPr lang="ru-RU" sz="2400" dirty="0" err="1"/>
              <a:t>Трептове</a:t>
            </a:r>
            <a:r>
              <a:rPr lang="ru-RU" sz="2400" dirty="0"/>
              <a:t>, установлены 16 саркофагов. Они ведут к 33-метровому обелиску, перед которым возвышается скульптура скорбящей Родины-Матери, перед которой лежит покрытый </a:t>
            </a:r>
            <a:r>
              <a:rPr lang="ru-RU" sz="2400" dirty="0" smtClean="0"/>
              <a:t>знаменем </a:t>
            </a:r>
            <a:r>
              <a:rPr lang="ru-RU" sz="2400" dirty="0"/>
              <a:t>павший воин. На пьедестале выбиты имена погибших офицеров.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686800" cy="45259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всем протяжении стены вокруг комплекса нанесены таблички с именами опознанных павших солдат. Удалось установить имена лишь около 3000 воинов, более 10 000 остаются безымянными. Между табличками находятся бронзовые светильники с пламенем из рубинового стекла.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s://i.postimg.cc/W4yMW1Pm/pankow-05-zpsp2ec7uy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643182"/>
            <a:ext cx="5832648" cy="35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Хоэншёнхаузене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i.postimg.cc/hjwQ4z5h/obelisk-kuestrin-3-zps89637ac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1950" y="2393156"/>
            <a:ext cx="8572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929718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Открытый в 1975 году памятник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Кюстринер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в районе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Хоэншёнхаузен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был создан скульптором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И.Г.Першудчевым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автором скульптур мемориала в Панкове. Между жилыми домами разбита лужайка, посреди которой плитами выложена площадка. Белая бетонная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стелла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бронзовым барельефом, изображающая воинов и сцены сражений, находится на заднем плане ансамбля, а перед ней в центре площади расположена красная звезда.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i.postimg.cc/R0SHgztC/obelisk-kuestrin-2-zps280ce7c4.jpg"/>
          <p:cNvPicPr/>
          <p:nvPr/>
        </p:nvPicPr>
        <p:blipFill>
          <a:blip r:embed="rId2" cstate="print"/>
          <a:srcRect l="33585"/>
          <a:stretch>
            <a:fillRect/>
          </a:stretch>
        </p:blipFill>
        <p:spPr bwMode="auto">
          <a:xfrm>
            <a:off x="857224" y="3714752"/>
            <a:ext cx="6912768" cy="244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00175"/>
            <a:ext cx="8458200" cy="45756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Расширить и углубить знания о знаменитых памятниках Великой Отечественной Войны за пределами нашей страны.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1. Подобрать и проанализировать информационные ресурсы по данной теме.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Создание буклета «Памятники Советским воинам в Берлине»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Защита работы.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42852"/>
            <a:ext cx="8786874" cy="671514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Берлин как ни один немецкий город связан с историей Второй Мировой войны и особенно с той ее частью, которая в России называется Великой Отечественной. Взятие Берлина стало заключительной победой советских войск и союзников.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Тысячи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советских солдат, участвовавших в сражениях, погибли при штурме города, и после окончания войны в поделенном на сектора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Берлине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победители построили памятные захоронения в честь павшим солдатам своих армий. И хотя мемориалы союзников не менее интересны , именно советские памятники являются наиболее выдающимися как в историческом, так и в архитектурном плане.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49275"/>
            <a:ext cx="7801004" cy="54006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соглашению об охране памятников воинской славы, подписанному Германией и Россией в 1992 году, немецкое государство обязуется следить и ухаживать за комплексами и памятниками, расположенными на его территории. Поэтому все памятные места находятся в превосходном состоянии, многие были отреставрированы. Каждый год 8 мая, в день окончания войны, проходит возложение цветов к памятникам советским воинам, куда приходят ветераны, представители властей и просто жители города.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Мемориальный комплекс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Тиргартене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i.postimg.cc/fL0g5P1L/tiergarten1-zpshxwmmiqb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714488"/>
            <a:ext cx="4464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633914" cy="5643578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Созданный скульпторами 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Кербелем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Цигалем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мемориал был торжественно открыт 11 ноября 1945 года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Тиргартене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Вплоть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вывода советских войск из Германии в 1994 году территория памятника была советским анклавом в британском секторе, где несли почетный караул советские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солдаты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ttps://i.postimg.cc/gc8TZfvt/tiergarten3-zpsdqxxiwux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 t="4255"/>
          <a:stretch>
            <a:fillRect/>
          </a:stretch>
        </p:blipFill>
        <p:spPr bwMode="auto">
          <a:xfrm>
            <a:off x="2357422" y="4000504"/>
            <a:ext cx="424961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214282" y="188640"/>
            <a:ext cx="8929718" cy="452596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 перекрывает собой одну из аллей парка, на месте которой по планам главного архитектора Рейха Альберта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Шпеера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должна была проходить Ось Север-Юг, главная улица будущей столицы мира. Памятник представляет собой вогнутую колоннаду, шесть родов войск символизируют шесть колонн, материалом для которых послужили разрушенные гранитные опоры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Рейхсканцелярии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 центральной, более высокой колонне, стоит восьмиметровая статуя солдата с винтовкой на плече. По обеим сторонам колоннады размещены два танка Т-34 и две гаубицы МЛ-20, участвовавшие в битве за Берлин.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Мемориальный комплекс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Трептовер-парке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.postimg.cc/1XrBj1B9/treptow-01-zpsf55213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60840" cy="46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88913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Центральный мемориал павшим советским воинам располагается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Трептовер-парке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и представляет собой грандиозный архитектурно-скульптурный ансамбль. Мемориал был построен по победившему в конкурсе проекту скульпторов Е.Вучетича и Я.Белопольского и открыт 8 мая 1949 года в центральной части парка</a:t>
            </a:r>
            <a:r>
              <a:rPr lang="ru-RU" sz="30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i.postimg.cc/tR3BTFjL/treptow-02-zpsot6plqa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48984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260350"/>
            <a:ext cx="857256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центральной части комплекса ступенями поднимаются пять квадратных террас - символических братских могил. По обеим сторонам на равном расстоянии установлены ряды саркофагов с барельефами, изображающими сцены из мирной и военной жизни - 16 по числу на тот момент союзных республик. Шестнадцатой республикой СССР была с 1940 по 1956 годы Карело-Финская ССР. На саркофагах выбиты цитаты Сталина на русском и немецком языке. Несмотря на критическое отношение к фигуре Сталина, позже было решено оставить надписи как свидетельство истории.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i.postimg.cc/xTggGYq5/treptow-03-zpsogzl4jy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7024459" cy="262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821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                      Советские воинские              мемориалы в Берлине                              Проектно – исследовательская работа обучающегося  9 класса  Старостенко Владимира  руководитель: Полковниченко З.В . </vt:lpstr>
      <vt:lpstr>Цель: Расширить и углубить знания о знаменитых памятниках Великой Отечественной Войны за пределами нашей страны. Задачи: 1. Подобрать и проанализировать информационные ресурсы по данной теме. 2. Создание буклета «Памятники Советским воинам в Берлине»  3. Защита работы.</vt:lpstr>
      <vt:lpstr>Слайд 3</vt:lpstr>
      <vt:lpstr>Слайд 4</vt:lpstr>
      <vt:lpstr>  Мемориальный комплекс в Тиргартене  </vt:lpstr>
      <vt:lpstr>Слайд 6</vt:lpstr>
      <vt:lpstr>Мемориальный комплекс в Трептовер-парке  </vt:lpstr>
      <vt:lpstr>Слайд 8</vt:lpstr>
      <vt:lpstr>Слайд 9</vt:lpstr>
      <vt:lpstr>Слайд 10</vt:lpstr>
      <vt:lpstr>Слайд 11</vt:lpstr>
      <vt:lpstr>Мемориальный комплекс в Панков-Шёнхольце   </vt:lpstr>
      <vt:lpstr>Слайд 13</vt:lpstr>
      <vt:lpstr>Слайд 14</vt:lpstr>
      <vt:lpstr>Слайд 15</vt:lpstr>
      <vt:lpstr>Слайд 16</vt:lpstr>
      <vt:lpstr>Памятник в Хоэншёнхаузене  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Советские воинские мемориалы в Берлине</dc:title>
  <dc:creator>Вова</dc:creator>
  <cp:lastModifiedBy>Admin</cp:lastModifiedBy>
  <cp:revision>13</cp:revision>
  <dcterms:created xsi:type="dcterms:W3CDTF">2021-04-07T16:57:08Z</dcterms:created>
  <dcterms:modified xsi:type="dcterms:W3CDTF">2021-06-12T17:52:50Z</dcterms:modified>
</cp:coreProperties>
</file>