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2B442-82D4-4C6F-A6F0-06E2D691C93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F1636-858C-4043-B5B4-91E9C63DC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4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F1636-858C-4043-B5B4-91E9C63DC8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0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9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1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7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2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3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9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2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6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6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0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348880"/>
            <a:ext cx="11282537" cy="17281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«Трудные и дискуссионные вопросы в изучении истории»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60648"/>
            <a:ext cx="1116124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14664951" y="7631752"/>
            <a:ext cx="72007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336" y="260648"/>
            <a:ext cx="11881320" cy="659735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Цели проекта: 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— </a:t>
            </a:r>
            <a:r>
              <a:rPr lang="ru-RU" sz="2800" dirty="0" smtClean="0">
                <a:solidFill>
                  <a:schemeClr val="bg1"/>
                </a:solidFill>
              </a:rPr>
              <a:t>Изучение исторических фактов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событий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связей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которые имеют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</a:t>
            </a:r>
            <a:r>
              <a:rPr lang="ru-RU" sz="2800" dirty="0" smtClean="0">
                <a:solidFill>
                  <a:schemeClr val="bg1"/>
                </a:solidFill>
              </a:rPr>
              <a:t>еоднозначную оценку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а также анализ аргументов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которые могут подтвердить или опровергнуть в исторической науке дискуссионный вопрос</a:t>
            </a:r>
            <a:r>
              <a:rPr lang="en-US" sz="2800" dirty="0">
                <a:solidFill>
                  <a:schemeClr val="bg1"/>
                </a:solidFill>
              </a:rPr>
              <a:t>;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— н</a:t>
            </a:r>
            <a:r>
              <a:rPr lang="ru-RU" sz="2800" dirty="0" smtClean="0">
                <a:solidFill>
                  <a:schemeClr val="bg1"/>
                </a:solidFill>
              </a:rPr>
              <a:t>аучиться сопоставлять объективные и субъективные факторы для установления причин и следствий исторических событий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Задачи проекта: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—</a:t>
            </a:r>
            <a:r>
              <a:rPr lang="ru-RU" sz="2800" dirty="0">
                <a:solidFill>
                  <a:schemeClr val="bg1"/>
                </a:solidFill>
              </a:rPr>
              <a:t>н</a:t>
            </a:r>
            <a:r>
              <a:rPr lang="ru-RU" sz="2800" dirty="0" smtClean="0">
                <a:solidFill>
                  <a:schemeClr val="bg1"/>
                </a:solidFill>
              </a:rPr>
              <a:t>аходить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систематизировать и анализировать историческую информацию</a:t>
            </a:r>
            <a:r>
              <a:rPr lang="en-US" sz="2800" dirty="0" smtClean="0">
                <a:solidFill>
                  <a:schemeClr val="bg1"/>
                </a:solidFill>
              </a:rPr>
              <a:t>;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—исследовать разносторонние сведения о событиях развития России в различных периодах</a:t>
            </a:r>
            <a:r>
              <a:rPr lang="en-US" sz="2800" dirty="0" smtClean="0">
                <a:solidFill>
                  <a:schemeClr val="bg1"/>
                </a:solidFill>
              </a:rPr>
              <a:t>;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—овладеть умениями и навыками поиска и обработки исторической информации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чтобы более точно представлять картину развития России в прошлом</a:t>
            </a:r>
            <a:r>
              <a:rPr lang="en-US" sz="2800" dirty="0">
                <a:solidFill>
                  <a:schemeClr val="bg1"/>
                </a:solidFill>
              </a:rPr>
              <a:t>;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—проработать логические схемы и цепочки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88640"/>
            <a:ext cx="1087320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0"/>
            <a:ext cx="11089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1"/>
            <a:ext cx="11994287" cy="6534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convex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147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231</TotalTime>
  <Words>111</Words>
  <Application>Microsoft Office PowerPoint</Application>
  <PresentationFormat>Широкоэкранный</PresentationFormat>
  <Paragraphs>12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Метрополия</vt:lpstr>
      <vt:lpstr>«Трудные и дискуссионные вопросы в изучении истории»</vt:lpstr>
      <vt:lpstr>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«Трудные и дискуссионные вопросы в изучении истории»</dc:title>
  <dc:creator>Максим Степанов</dc:creator>
  <cp:lastModifiedBy>Пользователь Windows</cp:lastModifiedBy>
  <cp:revision>19</cp:revision>
  <dcterms:created xsi:type="dcterms:W3CDTF">2020-08-24T08:23:47Z</dcterms:created>
  <dcterms:modified xsi:type="dcterms:W3CDTF">2020-08-27T10:27:55Z</dcterms:modified>
</cp:coreProperties>
</file>