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447800"/>
            <a:ext cx="617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Творческий проект по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картина из ниток «попугай»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4495800"/>
            <a:ext cx="4495800" cy="19050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Выполнил: ученик </a:t>
            </a:r>
            <a:r>
              <a:rPr lang="ru-RU" sz="2900" dirty="0" smtClean="0">
                <a:solidFill>
                  <a:schemeClr val="tx1"/>
                </a:solidFill>
              </a:rPr>
              <a:t>8Б </a:t>
            </a:r>
            <a:r>
              <a:rPr lang="ru-RU" sz="2900" dirty="0" smtClean="0">
                <a:solidFill>
                  <a:schemeClr val="tx1"/>
                </a:solidFill>
              </a:rPr>
              <a:t>класса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Кульчманов </a:t>
            </a:r>
            <a:r>
              <a:rPr lang="ru-RU" sz="2900" dirty="0" err="1" smtClean="0">
                <a:solidFill>
                  <a:schemeClr val="tx1"/>
                </a:solidFill>
              </a:rPr>
              <a:t>Арман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dirty="0" smtClean="0">
                <a:solidFill>
                  <a:schemeClr val="tx1"/>
                </a:solidFill>
              </a:rPr>
              <a:t>Проверил: учитель технологии                                                                                   Кульчманов Н.Р.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9" name="Рисунок 8" descr="C:\Users\дом\Desktop\20211111_163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0772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Реклама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вашего удивления.</a:t>
            </a:r>
          </a:p>
          <a:p>
            <a:pPr>
              <a:buNone/>
            </a:pPr>
            <a:r>
              <a:rPr lang="ru-RU" dirty="0" smtClean="0"/>
              <a:t>Для друзей – восхищение.</a:t>
            </a:r>
          </a:p>
          <a:p>
            <a:pPr>
              <a:buNone/>
            </a:pPr>
            <a:r>
              <a:rPr lang="ru-RU" dirty="0" smtClean="0"/>
              <a:t>Мы дарим вам картину</a:t>
            </a:r>
          </a:p>
          <a:p>
            <a:pPr>
              <a:buNone/>
            </a:pPr>
            <a:r>
              <a:rPr lang="ru-RU" dirty="0" smtClean="0"/>
              <a:t>Аппликацию из ниток</a:t>
            </a:r>
          </a:p>
          <a:p>
            <a:pPr>
              <a:buNone/>
            </a:pPr>
            <a:r>
              <a:rPr lang="ru-RU" dirty="0" smtClean="0"/>
              <a:t>На первый взгляд – банальное,</a:t>
            </a:r>
          </a:p>
          <a:p>
            <a:pPr>
              <a:buNone/>
            </a:pPr>
            <a:r>
              <a:rPr lang="ru-RU" dirty="0" smtClean="0"/>
              <a:t>А изделие оригинальное</a:t>
            </a:r>
          </a:p>
          <a:p>
            <a:pPr>
              <a:buNone/>
            </a:pPr>
            <a:r>
              <a:rPr lang="ru-RU" dirty="0" smtClean="0"/>
              <a:t>Понравится любому </a:t>
            </a:r>
          </a:p>
          <a:p>
            <a:pPr>
              <a:buNone/>
            </a:pPr>
            <a:r>
              <a:rPr lang="ru-RU" dirty="0" smtClean="0"/>
              <a:t>И каждый будет рад!</a:t>
            </a:r>
          </a:p>
          <a:p>
            <a:pPr>
              <a:buNone/>
            </a:pPr>
            <a:r>
              <a:rPr lang="ru-RU" dirty="0" smtClean="0"/>
              <a:t>Принимаем заказы выполнения </a:t>
            </a:r>
          </a:p>
          <a:p>
            <a:pPr>
              <a:buNone/>
            </a:pPr>
            <a:r>
              <a:rPr lang="ru-RU" dirty="0" smtClean="0"/>
              <a:t>работ для вашего декора!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дом\Desktop\20211111_163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11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da7/000a6de6-e49f62d1/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 fontScale="90000"/>
          </a:bodyPr>
          <a:lstStyle/>
          <a:p>
            <a:r>
              <a:rPr lang="ru-RU" sz="3200" cap="none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изучить историю возникновения аппликации, опыт применения в современном творчестве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3360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-исследовать источники информации литературных данных об истории аппликации;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-освоить технические условия и приёмы выполнения аппликации из ниток;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-овладеть приёмами и способами работы по технологии при создании аппликации из резаных ниток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7733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Актуальность: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настоящее время картины из ниток пользуются необычайной популярностью. Она привлекает простотой исполнения и эффектностью готовых работ.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fsd.multiurok.ru/html/2018/02/11/s_5a8014df8e5ad/828963_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77488"/>
            <a:ext cx="4343400" cy="30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73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ИСТОРИИ АППЛИКАЦИИ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Аппликация - это вид художественной деятельности, когда из кусочков кожи, ткани или бумаги вырезают фигурки, а затем наклеивают на основу-фон. При этом материалом-основой, как правило, служит дерево, плотная бумага или картон.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s://womanadvice.ru/sites/default/files/ekaterina/applikacii_iz_bumagi_dlya_detey_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1400"/>
            <a:ext cx="2019062" cy="2795816"/>
          </a:xfrm>
          <a:prstGeom prst="rect">
            <a:avLst/>
          </a:prstGeom>
          <a:noFill/>
        </p:spPr>
      </p:pic>
      <p:sp>
        <p:nvSpPr>
          <p:cNvPr id="15364" name="AutoShape 4" descr="https://yandex-images.clstorage.net/q10NS0316/ff5372A5/l7PqvkMPuaDHSYm0MH9Firw7X3IRsdTYU5JXflFkQWcdw2vcLPZeCgxYGVBbFECvx0u5EvEpukDul_u82wRFPfPSzo7n3nwxgh384DK-9W99b6vyRDHxDJJ3sroQlBQDzFKbvJoy78oIvcyW-zQwrjW5GyMWWn0zrBCcqyrEAFiWo29qxqi6RaRp20dTmob6Xg7P8pJh98uUIZSP5ddhlophiyzcJm9pCO-816wSNTh3aMkAVErtQC7ynFrIZRGp5BALaHbbCwKGaIk0UVuEWk5dzKChYxRY9NJH7gbnYmXbUAju72R_2HrefYSNUZa7p8jLcFY6rQEeUDyr-gdy2iZT-BlXKWqi50iapgG693id715jEHDU24dhFR_3hmInW6L7HpxFn2pKvnwUn1O2qbcKyEGU-a0j_eIeKQtGwFmEMht6telq4XUbaNazOvfavT1uIuBB14lUEFd95URBJwvCiUxvx727CJ58p2ySdpmnSKmjdClc4jziv2hqJOIoJ1F5C5b5GBIHqpkH07nn21_sviBxwtS4pOHUTkbXsxaYgLudv5QOWEi9fic8YFQotAn5sxYJTIJuw26KmPbQy6Tj2ttneNkhVYjZFpPb5vgtrK2hgyG2-WRilc9HxKBWSFP7bL43bqk4L3_3T1NV-qXIy7B3K96x3lCvObl3cam2kLmZVStr89ZoSvYASWfLbF7MMCOh9BrVUSUOteZDdLuTyv5PlM54-v4s9R5x1boUadnxNzkusm2B7spYV2Ja9sBIGbV5WPFG2lrXYYoHOm0ujpMg0vQ4pxJ0LodEIFcoMPrOfWa8aqr-LEX9Uke6ZGppI4RYvQDuUm07qDYg2bSyGtinymkhVzqbxGJ419huTd_gkZNWC6RDlL_1JKJm2fIozj_VfarJzJyEjKJUKbb4e_GnWP2xzqG9a6s1shvVYKrLZUpJA0Y7q1YiG1XJj-y_8tEDFHkm8EUcRwS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yandex-images.clstorage.net/q10NS0316/ff5372A5/l7PqvkMPuaDHSYm0MH9Firw7X3IRsdTYU5JXflFkQWcdw2vcLPZeCgxYGVBbFECvx0u5EvEpukDul_u82wRFPfPSzo7n3nwxgh384DK-9W99b6vyRDHxDJJ3sroQlBQDzFKbvJoy78oIvcyW-zQwrjW5GyMWWn0zrBCcqyrEAFiWo29qxqi6RaRp20dTmob6Xg7P8pJh98uUIZSP5ddhlophiyzcJm9pCO-816wSNTh3aMkAVErtQC7ynFrIZRGp5BALaHbbCwKGaIk0UVuEWk5dzKChYxRY9NJH7gbnYmXbUAju72R_2HrefYSNUZa7p8jLcFY6rQEeUDyr-gdy2iZT-BlXKWqi50iapgG693id715jEHDU24dhFR_3hmInW6L7HpxFn2pKvnwUn1O2qbcKyEGU-a0j_eIeKQtGwFmEMht6telq4XUbaNazOvfavT1uIuBB14lUEFd95URBJwvCiUxvx727CJ58p2ySdpmnSKmjdClc4jziv2hqJOIoJ1F5C5b5GBIHqpkH07nn21_sviBxwtS4pOHUTkbXsxaYgLudv5QOWEi9fic8YFQotAn5sxYJTIJuw26KmPbQy6Tj2ttneNkhVYjZFpPb5vgtrK2hgyG2-WRilc9HxKBWSFP7bL43bqk4L3_3T1NV-qXIy7B3K96x3lCvObl3cam2kLmZVStr89ZoSvYASWfLbF7MMCOh9BrVUSUOteZDdLuTyv5PlM54-v4s9R5x1boUadnxNzkusm2B7spYV2Ja9sBIGbV5WPFG2lrXYYoHOm0ujpMg0vQ4pxJ0LodEIFcoMPrOfWa8aqr-LEX9Uke6ZGppI4RYvQDuUm07qDYg2bSyGtinymkhVzqbxGJ419huTd_gkZNWC6RDlL_1JKJm2fIozj_VfarJzJyEjKJUKbb4e_GnWP2xzqG9a6s1shvVYKrLZUpJA0Y7q1YiG1XJj-y_8tEDFHkm8EUcRwS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yandex-images.clstorage.net/q10NS0316/ff5372A5/l7PqvkMPuaDHSYm0MH9Firw7X3IRsdTYU5JXflFkQWcdw2vcLPZeCgxYGVBbFECvx0u5EvEpukDul_u82wRFPfPSzo7n3nwxgh384DK-9W99b6vyRDHxDJJ3sroQlBQDzFKbvJoy78oIvcyW-zQwrjW5GyMWWn0zrBCcqyrEAFiWo29qxqi6RaRp20dTmob6Xg7P8pJh98uUIZSP5ddhlophiyzcJm9pCO-816wSNTh3aMkAVErtQC7ynFrIZRGp5BALaHbbCwKGaIk0UVuEWk5dzKChYxRY9NJH7gbnYmXbUAju72R_2HrefYSNUZa7p8jLcFY6rQEeUDyr-gdy2iZT-BlXKWqi50iapgG693id715jEHDU24dhFR_3hmInW6L7HpxFn2pKvnwUn1O2qbcKyEGU-a0j_eIeKQtGwFmEMht6telq4XUbaNazOvfavT1uIuBB14lUEFd95URBJwvCiUxvx727CJ58p2ySdpmnSKmjdClc4jziv2hqJOIoJ1F5C5b5GBIHqpkH07nn21_sviBxwtS4pOHUTkbXsxaYgLudv5QOWEi9fic8YFQotAn5sxYJTIJuw26KmPbQy6Tj2ttneNkhVYjZFpPb5vgtrK2hgyG2-WRilc9HxKBWSFP7bL43bqk4L3_3T1NV-qXIy7B3K96x3lCvObl3cam2kLmZVStr89ZoSvYASWfLbF7MMCOh9BrVUSUOteZDdLuTyv5PlM54-v4s9R5x1boUadnxNzkusm2B7spYV2Ja9sBIGbV5WPFG2lrXYYoHOm0ujpMg0vQ4pxJ0LodEIFcoMPrOfWa8aqr-LEX9Uke6ZGppI4RYvQDuUm07qDYg2bSyGtinymkhVzqbxGJ419huTd_gkZNWC6RDlL_1JKJm2fIozj_VfarJzJyEjKJUKbb4e_GnWP2xzqG9a6s1shvVYKrLZUpJA0Y7q1YiG1XJj-y_8tEDFHkm8EUcRwS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cdn1.ozone.ru/multimedia/10135736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s://www.hobobo.ru/assets/uploads/2019/06/Pop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304800"/>
            <a:ext cx="7467600" cy="3581400"/>
          </a:xfrm>
        </p:spPr>
        <p:txBody>
          <a:bodyPr/>
          <a:lstStyle/>
          <a:p>
            <a:r>
              <a:rPr lang="ru-RU" dirty="0" smtClean="0"/>
              <a:t>История аппликации берет свое начало в 18 - начале 19 веков. В это время стало активно проявляться стремление сельских жителей украсить свой быт декоративными изделиями. Сельские мастера, ориентируясь на изделия профессионального искусства, создавали свои произведения из доступных материалов, придумывая собственные технологии.</a:t>
            </a:r>
          </a:p>
          <a:p>
            <a:endParaRPr lang="ru-RU" dirty="0"/>
          </a:p>
        </p:txBody>
      </p:sp>
      <p:pic>
        <p:nvPicPr>
          <p:cNvPr id="17410" name="Picture 2" descr="https://ic.pics.livejournal.com/selyanka1/80512851/4405216/4405216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2741322" cy="2484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6096000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Аппликация из рыбьей кожи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s://cdn.dollsofindia.com/images/p/cloth-patchwork/elephant-patchwork-on-cloth-and-enhanced-with-mirrorwork-CC6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805194" cy="27651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76800" y="6096000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Аппликация из ниток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ПРИМЕРЫ АППЛИКАЦИИ ИЗ НИТОК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fsd.multiurok.ru/html/2018/02/11/s_5a8014df8e5ad/828963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36576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«Цветочное панно»</a:t>
            </a:r>
            <a:endParaRPr lang="ru-RU" sz="2000" b="1" dirty="0"/>
          </a:p>
        </p:txBody>
      </p:sp>
      <p:pic>
        <p:nvPicPr>
          <p:cNvPr id="6" name="Рисунок 5" descr="https://fsd.multiurok.ru/html/2018/02/11/s_5a8014df8e5ad/828963_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57600" y="37338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«Кошки дома»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https://fsd.multiurok.ru/html/2018/02/11/s_5a8014df8e5ad/828963_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24600" y="3810000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«Чайный сервиз»</a:t>
            </a:r>
            <a:endParaRPr lang="ru-RU" sz="2000" b="1" dirty="0"/>
          </a:p>
        </p:txBody>
      </p:sp>
      <p:pic>
        <p:nvPicPr>
          <p:cNvPr id="11" name="Рисунок 10" descr="https://hny.by/wp-content/uploads/2018/11/podelki-iz-nitok-kartiny-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910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86200" y="6096000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«Снегирь»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89038"/>
          </a:xfrm>
        </p:spPr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38400"/>
          </a:xfrm>
        </p:spPr>
        <p:txBody>
          <a:bodyPr/>
          <a:lstStyle/>
          <a:p>
            <a:r>
              <a:rPr lang="ru-RU" dirty="0" smtClean="0"/>
              <a:t>Существует много техник, но мы выбрали именно аппликацию из резаных шерстяных ниток, потому что эта техника выполняется легче и ее могут сделать все. Получается оригинально, красиво и менее </a:t>
            </a:r>
            <a:r>
              <a:rPr lang="ru-RU" dirty="0" err="1" smtClean="0"/>
              <a:t>затратно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9458" name="Picture 2" descr="http://hobbymo.ru/image/content/detskaya-applikaciya-iz-nitok-rybka_655/preload_c4679648977cbf2_760797applikacii__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3866533" cy="284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ТЕХНИКА ВЫПОЛНЕНИЯ АППЛИКАЦИИ ИЗ РЕЗАНЫХ ШЕРСТЯХ НИТОК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52600" y="1219200"/>
            <a:ext cx="5638800" cy="758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Инструменты и материалы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447800" y="1752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981200" y="297180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334000" y="21336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667500" y="19431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fsd.multiurok.ru/html/2018/02/11/s_5a8014df8e5ad/828963_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avva-shop.ru/upload/iblock/b50/b5040511782a222675e45c919ec633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724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fsd.multiurok.ru/html/2018/02/11/s_5a8014df8e5ad/828963_1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52800"/>
            <a:ext cx="2133095" cy="168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fsd.multiurok.ru/html/2018/02/11/s_5a8014df8e5ad/828963_1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1242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rot="16200000" flipH="1">
            <a:off x="3581400" y="3352800"/>
            <a:ext cx="2667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https://fsd.multiurok.ru/html/2018/02/11/s_5a8014df8e5ad/828963_13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0292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ом\Downloads\20211115_16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74345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268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 Творческий проект по технологии  картина из ниток «попугай»</vt:lpstr>
      <vt:lpstr>Цель: изучить историю возникновения аппликации, опыт применения в современном творчестве</vt:lpstr>
      <vt:lpstr>Актуальность: в настоящее время картины из ниток пользуются необычайной популярностью. Она привлекает простотой исполнения и эффектностью готовых работ. </vt:lpstr>
      <vt:lpstr>ИЗ ИСТОРИИ АППЛИКАЦИИ  </vt:lpstr>
      <vt:lpstr>Слайд 5</vt:lpstr>
      <vt:lpstr>ПРИМЕРЫ АППЛИКАЦИИ ИЗ НИТОК </vt:lpstr>
      <vt:lpstr>Вывод:</vt:lpstr>
      <vt:lpstr>ТЕХНИКА ВЫПОЛНЕНИЯ АППЛИКАЦИИ ИЗ РЕЗАНЫХ ШЕРСТЯХ НИТОК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Творческий проект по технологии  картина из ниток «попугай»</dc:title>
  <dc:creator>Нияз</dc:creator>
  <cp:lastModifiedBy>Оля</cp:lastModifiedBy>
  <cp:revision>7</cp:revision>
  <dcterms:created xsi:type="dcterms:W3CDTF">2021-11-15T11:40:43Z</dcterms:created>
  <dcterms:modified xsi:type="dcterms:W3CDTF">2022-09-13T20:24:15Z</dcterms:modified>
</cp:coreProperties>
</file>