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2C965A-5A6E-4283-B6DB-96996A5B8BCF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4446B-24DC-47FF-B482-BFE3C11B0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846640" cy="2090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Экологическая и промышленная безопасность при производстве атомной энергии.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501008"/>
            <a:ext cx="7772400" cy="14700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Выполнил</a:t>
            </a:r>
            <a:r>
              <a:rPr kumimoji="0" lang="ru-RU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Груздев Артем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Ученик 9А класса МОУ «СОШ №106»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Г.Саратова</a:t>
            </a:r>
            <a:endParaRPr lang="ru-RU" sz="2000" cap="all" baseline="0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Груздев Артем</a:t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1" u="sng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lia-voskresens.3dn.ru/x_f69aaf98.jpg"/>
          <p:cNvPicPr>
            <a:picLocks noChangeAspect="1" noChangeArrowheads="1"/>
          </p:cNvPicPr>
          <p:nvPr/>
        </p:nvPicPr>
        <p:blipFill>
          <a:blip r:embed="rId2" cstate="print"/>
          <a:srcRect b="4091"/>
          <a:stretch>
            <a:fillRect/>
          </a:stretch>
        </p:blipFill>
        <p:spPr bwMode="auto">
          <a:xfrm>
            <a:off x="-1" y="0"/>
            <a:ext cx="9144001" cy="5836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32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Ликвидаторы выгребают радиоактивные обломки с крыши ЧАЭС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rchive.4plebs.org/boards/pol/image/1416/11/141611543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809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793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Чернобыльская атомная станция сегодня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36712"/>
            <a:ext cx="89916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Вторым примером стала относительно недавно произошедшая авария на японской атомной электростанции </a:t>
            </a:r>
            <a:r>
              <a:rPr lang="ru-RU" sz="2800" b="1" dirty="0" err="1" smtClean="0"/>
              <a:t>Фукусима</a:t>
            </a:r>
            <a:r>
              <a:rPr lang="ru-RU" sz="2800" b="1" dirty="0" smtClean="0"/>
              <a:t> 1.</a:t>
            </a:r>
            <a:endParaRPr lang="ru-RU" sz="2800" b="1" dirty="0"/>
          </a:p>
        </p:txBody>
      </p:sp>
      <p:pic>
        <p:nvPicPr>
          <p:cNvPr id="24578" name="Picture 2" descr="http://www.thetimes.co.uk/tto/multimedia/archive/00128/japan-quake_8377321_1280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408712" cy="427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11 марта 2011 года землетрясение и последующий удар цунами вывели из строя все средства электроснабжения, в том числе аварийные дизельные генераторы, что повлекло за собой полную неработоспособность систем </a:t>
            </a:r>
            <a:r>
              <a:rPr lang="ru-RU" sz="2400" b="1" dirty="0" smtClean="0"/>
              <a:t>охлаждения и плавление активной зоны первого, второго и третьего реакторов</a:t>
            </a:r>
            <a:endParaRPr lang="ru-RU" sz="2400" b="1" dirty="0"/>
          </a:p>
        </p:txBody>
      </p:sp>
      <p:pic>
        <p:nvPicPr>
          <p:cNvPr id="25602" name="Picture 2" descr="http://www.atomic-energy.ru/files/styles/center/public/images/2013/08/Aplanta1efe%5B1%5D.jpg?itok=8lF9u9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139725" cy="3005135"/>
          </a:xfrm>
          <a:prstGeom prst="rect">
            <a:avLst/>
          </a:prstGeom>
          <a:noFill/>
        </p:spPr>
      </p:pic>
      <p:pic>
        <p:nvPicPr>
          <p:cNvPr id="25604" name="Picture 4" descr="http://www.abc.net.au/news/image/2722078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525516" cy="301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irile.rol.ro/images/mediafax/radiatii_fukush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2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Дозиметрический контроль при эвакуации населения, проживающего близ станции «</a:t>
            </a:r>
            <a:r>
              <a:rPr lang="ru-RU" sz="2400" b="1" dirty="0" err="1" smtClean="0"/>
              <a:t>Фукусима</a:t>
            </a:r>
            <a:r>
              <a:rPr lang="ru-RU" sz="2400" b="1" dirty="0" smtClean="0"/>
              <a:t> 1»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odayonline.com/sites/default/files/2015-04-24T004156Z_1_LYNXMPEB3N00K_RTROPTP_4_JAPAN-NUCLEAR.JPG"/>
          <p:cNvPicPr>
            <a:picLocks noChangeAspect="1" noChangeArrowheads="1"/>
          </p:cNvPicPr>
          <p:nvPr/>
        </p:nvPicPr>
        <p:blipFill>
          <a:blip r:embed="rId2" cstate="print"/>
          <a:srcRect b="5116"/>
          <a:stretch>
            <a:fillRect/>
          </a:stretch>
        </p:blipFill>
        <p:spPr bwMode="auto">
          <a:xfrm>
            <a:off x="0" y="-1"/>
            <a:ext cx="9144000" cy="6177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6093296"/>
            <a:ext cx="6037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Станция «</a:t>
            </a:r>
            <a:r>
              <a:rPr lang="ru-RU" sz="3200" b="1" dirty="0" err="1" smtClean="0"/>
              <a:t>Фукусима</a:t>
            </a:r>
            <a:r>
              <a:rPr lang="ru-RU" sz="3200" b="1" dirty="0" smtClean="0"/>
              <a:t> 1» сегодня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.bsn.ru/img/uploads/big/05/05dc29387d34d85448f222a86317252c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9839"/>
          <a:stretch>
            <a:fillRect/>
          </a:stretch>
        </p:blipFill>
        <p:spPr bwMode="auto">
          <a:xfrm>
            <a:off x="-1" y="0"/>
            <a:ext cx="9144001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Для поддержания экологической безопасности требуется обязательное проведение экологического мониторинга, изучение экосистем, являющихся биоиндикаторами воздействия АЭС на окружающую среду и т. п.</a:t>
            </a:r>
            <a:endParaRPr lang="ru-RU" sz="2800" dirty="0"/>
          </a:p>
        </p:txBody>
      </p:sp>
      <p:pic>
        <p:nvPicPr>
          <p:cNvPr id="30722" name="Picture 2" descr="http://1line.info/media/k2/items/cache/3318d8d1a039cef80a71e8dbb7dc515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5832648" cy="437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Мониторинг состояния недр никто кроме геологов и гидрогеологов проводить не может, так как это очень сложная профессиональная работа. </a:t>
            </a:r>
            <a:endParaRPr lang="ru-RU" dirty="0"/>
          </a:p>
        </p:txBody>
      </p:sp>
      <p:pic>
        <p:nvPicPr>
          <p:cNvPr id="29700" name="Picture 4" descr="https://upload.wikimedia.org/wikipedia/commons/0/00/Exploration_ge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663872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1010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Третья по мощности АЭС России - Балаковская</a:t>
            </a:r>
            <a:endParaRPr lang="ru-RU" b="1" dirty="0"/>
          </a:p>
        </p:txBody>
      </p:sp>
      <p:pic>
        <p:nvPicPr>
          <p:cNvPr id="31748" name="Picture 4" descr="http://atomvestnik.ru/upload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Цель исследования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    1.Проанализировать экологическую и промышленную безопасность </a:t>
            </a:r>
            <a:r>
              <a:rPr lang="ru-RU" sz="3000" b="1" dirty="0" err="1" smtClean="0">
                <a:solidFill>
                  <a:schemeClr val="tx1"/>
                </a:solidFill>
              </a:rPr>
              <a:t>Балаковской</a:t>
            </a:r>
            <a:r>
              <a:rPr lang="ru-RU" sz="3000" b="1" dirty="0" smtClean="0">
                <a:solidFill>
                  <a:schemeClr val="tx1"/>
                </a:solidFill>
              </a:rPr>
              <a:t> атомной электростанции.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    2.Провести социологический  опрос и узнать мнение жителей г.Саратова  по вопросу экологической безопасности </a:t>
            </a:r>
            <a:r>
              <a:rPr lang="ru-RU" sz="3000" b="1" dirty="0" err="1" smtClean="0">
                <a:solidFill>
                  <a:schemeClr val="tx1"/>
                </a:solidFill>
              </a:rPr>
              <a:t>Балаковской</a:t>
            </a:r>
            <a:r>
              <a:rPr lang="ru-RU" sz="3000" b="1" dirty="0" smtClean="0">
                <a:solidFill>
                  <a:schemeClr val="tx1"/>
                </a:solidFill>
              </a:rPr>
              <a:t> АЭС</a:t>
            </a:r>
            <a:r>
              <a:rPr lang="ru-RU" sz="3000" b="1" i="1" dirty="0" smtClean="0"/>
              <a:t>.</a:t>
            </a:r>
            <a:endParaRPr lang="ru-RU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3819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 «…безопасность атомной станции (ядерная и радиационная) является самым высоким приоритетом, превосходящим при необходимости фактор производства электроэнергии и соблюдение графика работ.»</a:t>
            </a:r>
            <a:r>
              <a:rPr lang="ru-RU" sz="2400" dirty="0" smtClean="0"/>
              <a:t> – руководство </a:t>
            </a:r>
            <a:r>
              <a:rPr lang="ru-RU" sz="2400" dirty="0" err="1" smtClean="0"/>
              <a:t>Балаковской</a:t>
            </a:r>
            <a:r>
              <a:rPr lang="ru-RU" sz="2400" dirty="0" smtClean="0"/>
              <a:t> АЭС</a:t>
            </a:r>
          </a:p>
          <a:p>
            <a:endParaRPr lang="ru-RU" sz="2400" dirty="0"/>
          </a:p>
        </p:txBody>
      </p:sp>
      <p:pic>
        <p:nvPicPr>
          <p:cNvPr id="32770" name="Picture 2" descr="http://www.securitymagazin.cz/images/theme/20150109083454_BalakovoNPP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4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Для ведения разъяснительной работы среди населения, в том числе по вопросам безопасности, в конце 1990 года начал свою работу Центр Общественной Информации </a:t>
            </a:r>
            <a:r>
              <a:rPr lang="ru-RU" sz="2800" b="1" dirty="0" err="1" smtClean="0"/>
              <a:t>Балаковской</a:t>
            </a:r>
            <a:r>
              <a:rPr lang="ru-RU" sz="2800" b="1" dirty="0" smtClean="0"/>
              <a:t> АЭС</a:t>
            </a:r>
            <a:endParaRPr lang="ru-RU" sz="2800" b="1" dirty="0"/>
          </a:p>
        </p:txBody>
      </p:sp>
      <p:pic>
        <p:nvPicPr>
          <p:cNvPr id="1026" name="Picture 2" descr="http://ic.pics.livejournal.com/yelkz/20382074/335285/335285_original.jpg"/>
          <p:cNvPicPr>
            <a:picLocks noChangeAspect="1" noChangeArrowheads="1"/>
          </p:cNvPicPr>
          <p:nvPr/>
        </p:nvPicPr>
        <p:blipFill>
          <a:blip r:embed="rId2" cstate="print"/>
          <a:srcRect t="5502"/>
          <a:stretch>
            <a:fillRect/>
          </a:stretch>
        </p:blipFill>
        <p:spPr bwMode="auto">
          <a:xfrm>
            <a:off x="971600" y="2366963"/>
            <a:ext cx="7128792" cy="449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-fotki.yandex.ru/get/3412/33323314.16c/0_ee60c_8000a1a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everpost.com/docs/upload/1412604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Научная статья «Четвёртый блок Чернобыльской АЭС после взрыва 26.04.1986»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«Чтобы помнили. Чернобыльские рассказы очевидца»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http://djhooligantk.livejournal.com/868172.html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http://www.eco-pravda.ru/page.php?id=1546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https://ru.wikipedia.org/wiki/%D0%A6%D0%B5%D0%B7%D0%B8%D0%B9-137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https://ru.wikipedia.org/wiki/%D0%90%D0%B2%D0%B0%D1%80%D0%B8%D1%8F_%D0%BD%D0%B0_%D0%90%D0%AD%D0%A1_%D0%A4%D1%83%D0%BA%D1%83%D1%81%D0%B8%D0%BC%D0%B0-1#cite_note-211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http://refoteka.ru/r-85468.html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http://www.bestreferat.ru/referat-169839.html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http://www.studfiles.ru/preview/876725/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http://pandia.ru/text/77/484/15142.php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http://www.vevivi.ru/best/CHernobyl-ref93621.html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solidFill>
                  <a:schemeClr val="tx1"/>
                </a:solidFill>
              </a:rPr>
              <a:t>http://bo0k.net/index.php?p=achapter&amp;bid=860&amp;chapter=1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https://ru.wikipedia.org/wiki/%D0%91%D0%B0%D0%BB%D0%B0%D0%BA%D0%BE%D0%B2%D1%81%D0%BA%D0%B0%D1%8F_%D0%90%D0%AD%D0%A1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http://reftrend.ru/77740.html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eogan.ru/images/foto/balaes/%D0%9B%D0%BE%D1%88%D0%B0%D0%B4%D0%B8%20%D0%BD%D0%B0%20%D1%84%D0%BE%D0%BD%D0%B5%20%D0%91%D0%B0%D0%BB%D0%B0%D0%BA%D0%BE%D0%B2%D1%81%D0%BA%D0%BE%D0%B9%20%D0%90%D0%AD%D0%A1.jpg"/>
          <p:cNvPicPr>
            <a:picLocks noChangeAspect="1" noChangeArrowheads="1"/>
          </p:cNvPicPr>
          <p:nvPr/>
        </p:nvPicPr>
        <p:blipFill>
          <a:blip r:embed="rId2" cstate="print"/>
          <a:srcRect r="7666"/>
          <a:stretch>
            <a:fillRect/>
          </a:stretch>
        </p:blipFill>
        <p:spPr bwMode="auto">
          <a:xfrm>
            <a:off x="-16306" y="0"/>
            <a:ext cx="916030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8686800" cy="4525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Многие люди сегодня всерьёз озабочены опасностью ядерной угрозы, исходящей не только от ядерного оружия стран мира, но и от атомных электростанций, которые используются во всех прогрессивных странах. Человек покорил атомную энергию, но всех волнует вопрос: может ли человек на сегодняшний день обуздать эту силу. Когда мы говорим «обуздать», мы напрямую переходим к теме экологической и промышленной безопасности на АЭС.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18001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i="1" dirty="0" smtClean="0"/>
              <a:t>История насчитывает два крупных примера потери человеком контроля над «мирным атомом».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Первый из примеров - это печально известная Чернобыльская авария, то есть взрыв на Чернобыльской атомной электростанции (ЧАЭС). </a:t>
            </a:r>
            <a:endParaRPr lang="ru-RU" sz="2800" b="1" dirty="0"/>
          </a:p>
        </p:txBody>
      </p:sp>
      <p:pic>
        <p:nvPicPr>
          <p:cNvPr id="1026" name="Picture 2" descr="http://www.cotidianul.ro/images/stiri/0411/1303131463cernobil%20deschid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26 апреля в 1:23 прогремел взрыв на четвёртом энергоблоке. Я придерживаюсь мнения, что причиной случившегося стал человеческий фактор, а именно халатность сотрудников станции.</a:t>
            </a:r>
            <a:endParaRPr lang="ru-RU" sz="2800" b="1" dirty="0"/>
          </a:p>
        </p:txBody>
      </p:sp>
      <p:pic>
        <p:nvPicPr>
          <p:cNvPr id="18434" name="Picture 2" descr="http://chaes.com.ua/media/img/690x1200x0/134444434293_1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657225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2108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Что интересно население города Припять, располагавшегося в непосредственной близости от ЧАЭС, начали эвакуировать по прошествии более чем 36 часов. Люди даже не подозревали, какая над ними нависла угроза. </a:t>
            </a:r>
            <a:endParaRPr lang="ru-RU" sz="2800" b="1" dirty="0"/>
          </a:p>
        </p:txBody>
      </p:sp>
      <p:pic>
        <p:nvPicPr>
          <p:cNvPr id="19458" name="Picture 2" descr="http://mtdata.ru/u25/photo0D50/2026875843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4725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0506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i="1" dirty="0" smtClean="0"/>
              <a:t>Некоторые жители отказывались покидать территорию, поэтому их силой заволакивали в автобусы сотрудники милиции и военные отряды, которые были мобилизованы по приказу правительства.</a:t>
            </a:r>
            <a:endParaRPr lang="ru-RU" i="1" dirty="0"/>
          </a:p>
        </p:txBody>
      </p:sp>
      <p:pic>
        <p:nvPicPr>
          <p:cNvPr id="20482" name="Picture 2" descr="http://pripyat-city.ru/uploads/posts/2014-01/1389718982_cnv000108-03-prc.jpg"/>
          <p:cNvPicPr>
            <a:picLocks noChangeAspect="1" noChangeArrowheads="1"/>
          </p:cNvPicPr>
          <p:nvPr/>
        </p:nvPicPr>
        <p:blipFill>
          <a:blip r:embed="rId2" cstate="print"/>
          <a:srcRect b="11415"/>
          <a:stretch>
            <a:fillRect/>
          </a:stretch>
        </p:blipFill>
        <p:spPr bwMode="auto">
          <a:xfrm>
            <a:off x="1331640" y="260648"/>
            <a:ext cx="6480720" cy="380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ld.planetadorog.ru/img/reports/541/tmb/03.jpg"/>
          <p:cNvPicPr>
            <a:picLocks noChangeAspect="1" noChangeArrowheads="1"/>
          </p:cNvPicPr>
          <p:nvPr/>
        </p:nvPicPr>
        <p:blipFill>
          <a:blip r:embed="rId2" cstate="print"/>
          <a:srcRect t="9271"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6165304"/>
            <a:ext cx="6943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Пожарная бригада тушит огонь на ЧАЭС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515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Экологическая и промышленная безопасность при производстве атомной энергии.</vt:lpstr>
      <vt:lpstr>Цель исследования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Вторым примером стала относительно недавно произошедшая авария на японской атомной электростанции Фукусима 1.</vt:lpstr>
      <vt:lpstr>11 марта 2011 года землетрясение и последующий удар цунами вывели из строя все средства электроснабжения, в том числе аварийные дизельные генераторы, что повлекло за собой полную неработоспособность систем охлаждения и плавление активной зоны первого, второго и третьего реакторов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Список литературы: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 промышленная безопасность при производстве атомной энергии.</dc:title>
  <dc:creator>User</dc:creator>
  <cp:lastModifiedBy>Учитель</cp:lastModifiedBy>
  <cp:revision>41</cp:revision>
  <dcterms:created xsi:type="dcterms:W3CDTF">2016-01-25T15:09:43Z</dcterms:created>
  <dcterms:modified xsi:type="dcterms:W3CDTF">2016-01-29T11:30:15Z</dcterms:modified>
</cp:coreProperties>
</file>