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72" r:id="rId3"/>
    <p:sldId id="273" r:id="rId4"/>
    <p:sldId id="274" r:id="rId5"/>
    <p:sldId id="257" r:id="rId6"/>
    <p:sldId id="259" r:id="rId7"/>
    <p:sldId id="285" r:id="rId8"/>
    <p:sldId id="260" r:id="rId9"/>
    <p:sldId id="263" r:id="rId10"/>
    <p:sldId id="264" r:id="rId11"/>
    <p:sldId id="277" r:id="rId12"/>
    <p:sldId id="287" r:id="rId13"/>
    <p:sldId id="265" r:id="rId14"/>
    <p:sldId id="278" r:id="rId15"/>
    <p:sldId id="286" r:id="rId16"/>
    <p:sldId id="268" r:id="rId17"/>
    <p:sldId id="279" r:id="rId18"/>
    <p:sldId id="269" r:id="rId19"/>
    <p:sldId id="270" r:id="rId20"/>
    <p:sldId id="271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7B97CB-81F4-4A2C-858F-6C1E3959A42E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870FCD-8577-4458-A989-D57048EA1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28CC-6014-4EEF-86D9-BF4F585B690C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AD29-3E63-43BB-A8F1-1C230FD6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3788-93CB-4FBB-A4EE-89CF7B138C6E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ADA9-D30E-49CB-948C-6125E8AF1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141E-A007-44B7-ABA6-167878577C1F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9CF2-9105-44B0-8EFF-B830DAEF9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F03D-7E76-4F89-AFAD-3041D57739C5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140-5ECB-4747-8793-F3B64406F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2F61-4B8E-4EBE-97F3-84AC4687C729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A49-D8A6-4EEF-AFF0-CE1FEF01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69E35A-2352-4C79-A2E9-BD56972B0153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924CA-025E-4D63-9D9B-3C71A183C0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06B06B-EF18-42FC-894B-0982D95CB7AD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05283A-0704-4B77-9279-550F15C4F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76E1-6C20-4E54-9653-B01E409A10A8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7DDF-5549-4FC3-B949-481E195F4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9998-AA54-4673-8E22-E9E24827089E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A0DF-7ED4-41F7-B7CD-2AEDD6018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9949-FFA3-475F-9223-4C46E32762BA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4032-1B6B-4CBF-8827-9D108BB22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FD2AFF6-D517-4172-8F65-4978A0F4FA4F}" type="datetimeFigureOut">
              <a:rPr lang="ru-RU" smtClean="0"/>
              <a:pPr>
                <a:defRPr/>
              </a:pPr>
              <a:t>02.10.2010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53A4D2-3B18-47AA-AE5A-014EB6B2B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72125" y="3286125"/>
            <a:ext cx="3571875" cy="33607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1800" dirty="0" smtClean="0"/>
              <a:t>Подготовил педагог – психолог МБДОУ «Детский сад присмотра и оздоровления №151» г.Саратова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1800" dirty="0" err="1" smtClean="0"/>
              <a:t>Разделкина</a:t>
            </a:r>
            <a:r>
              <a:rPr lang="ru-RU" sz="1800" dirty="0" smtClean="0"/>
              <a:t> Анна Эдуардовна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549275"/>
            <a:ext cx="8572528" cy="2046288"/>
          </a:xfrm>
        </p:spPr>
        <p:txBody>
          <a:bodyPr>
            <a:no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ТЕМПЕРАМЕНТ ДОШКОЛЬНИКА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3317" name="Picture 5" descr="Сте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360045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893175" cy="3095625"/>
          </a:xfrm>
          <a:solidFill>
            <a:schemeClr val="bg1"/>
          </a:solidFill>
          <a:ln/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воспитания холерика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холерика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стоит уделить таким моментам как умение уступать, не лезть без очереди, не вырывать из рук, уметь договариваться.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научиться спокойно принимать поражение в некоторых играх или соревнованиях. Учить этому ребенка холерика придется путем ежедневных напоминаний, замечаний и подсказок</a:t>
            </a:r>
            <a:r>
              <a:rPr lang="ru-RU" sz="1800" dirty="0">
                <a:latin typeface="Tahoma" pitchFamily="34" charset="0"/>
              </a:rPr>
              <a:t>.</a:t>
            </a:r>
            <a:endParaRPr lang="ru-RU" sz="1800" dirty="0"/>
          </a:p>
        </p:txBody>
      </p:sp>
      <p:pic>
        <p:nvPicPr>
          <p:cNvPr id="26628" name="Picture 4" descr="Родительское собрание: как избежать упреков Baby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465638" cy="260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301625"/>
            <a:ext cx="8358187" cy="1143000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latin typeface="Merienda"/>
              </a:rPr>
              <a:t>ОСОБЕННОСТИ ВОСПИТАНИЯ ХОЛЕРИКА: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7313613" cy="4114800"/>
          </a:xfrm>
          <a:solidFill>
            <a:schemeClr val="bg1"/>
          </a:solidFill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Темпераменту холерика свойственна чрезмерная энергичность, поэтому используйте ее  «в мирных целях». Поддерживайте его полезные увлечения, связанные с двигательной активностью. Поручайте выполнение домашних дел, поощряйте занятия спортом. Лучше отдать ребёнка в спортивную секцию.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Говорите с ребенком спокойным, тихим голосом, но требовательно без уговоров.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Ограничивайте все, что возбуждает нервную систему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ребенка должны быть трудовые обязанности.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Давать ребенку задания, которые не будут приносить постоянного успеха.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Приучайте ребенка к правилам, этике общения.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детьми 5 лет говорить о недопустимости вспышек.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Строго соблюдать режим дня.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Просьба, обращенная к ребенку, может иметь оттенок признания силы: «Ведь на тебя можно положиться, я знаю ты это умеешь».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Разговаривайте с ребенком о его поведении.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позволяйте ребёнку быть хозяином положения и всех вести за собой.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Известные холерики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И. Суворов, Петр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А.С. Пушкин, В.И. Чапаев, Сальвадор Дали, Д.И. Менделеев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F:\герои\суво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928934"/>
            <a:ext cx="2214577" cy="3357586"/>
          </a:xfrm>
          <a:prstGeom prst="rect">
            <a:avLst/>
          </a:prstGeom>
          <a:noFill/>
        </p:spPr>
      </p:pic>
      <p:pic>
        <p:nvPicPr>
          <p:cNvPr id="1027" name="Picture 3" descr="F:\герои\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928934"/>
            <a:ext cx="3000396" cy="3643338"/>
          </a:xfrm>
          <a:prstGeom prst="rect">
            <a:avLst/>
          </a:prstGeom>
          <a:noFill/>
        </p:spPr>
      </p:pic>
      <p:pic>
        <p:nvPicPr>
          <p:cNvPr id="1028" name="Picture 4" descr="F:\герои\Петр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1" y="2571744"/>
            <a:ext cx="292895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Autofit/>
          </a:bodyPr>
          <a:lstStyle/>
          <a:p>
            <a:r>
              <a:rPr lang="ru-RU" sz="3600" b="1" dirty="0" smtClean="0"/>
              <a:t>Флегматик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3238" y="1071563"/>
            <a:ext cx="8640762" cy="28543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Положительные черты: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Способность к концентрации, терпеливость, устойчивость к стрессам, миролюбие, рассудительность, обязательность, целеустремленность.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Отрицательные черты: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пассивность, малоподвижность, инертность, неспособность принимать решения, упрямство и консерватизм.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Советы родителям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Постепенно развивать активность и подвижность, включая  в игры с малой, потом средней, а потом высокой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подвижностью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Ошибки родителей: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вы постоянно раздражаетесь и наказываете его за медлительность и неуверенность, у ребенка может выработаться страх перед действием и развиваться ощущение своей неполноценности.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86190"/>
            <a:ext cx="49276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2800" b="1">
                <a:latin typeface="Merienda"/>
              </a:rPr>
              <a:t>ОСОБЕННОСТИ ВОСПИТАНИЯ ФЛЕГМАТИКА:</a:t>
            </a:r>
            <a:endParaRPr lang="ru-RU" sz="2800" b="1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5" y="1357299"/>
            <a:ext cx="8143931" cy="4879990"/>
          </a:xfrm>
          <a:ln cap="flat" algn="ctr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>
              <a:solidFill>
                <a:srgbClr val="4D4D4D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Наберитесь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терпения и с самого начала научите ребенка-флегматика правильным приемам одевания, ухода за вещами.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торопите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Создавайте специальную обстановку, ставьте его в условия, когда необходимо проявить собранность.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Хвалите флегматика за скорые действия.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Приучайте ребёнка-флегматика к движениям, занимайтесь гимнастикой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Подружите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с подвижными ребятами, но контролируйте это.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Относитесь к флегматику так, как он относится к миру – спокойно.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Уважайте его внутренний покой.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357694"/>
            <a:ext cx="37449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Известные флегматики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М.И.Кутузов, И.А. Крылов, И.Ньютон, Галилео Галилей, Эммануил Кант.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герои\кутуз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214710" cy="4324350"/>
          </a:xfrm>
          <a:prstGeom prst="rect">
            <a:avLst/>
          </a:prstGeom>
          <a:noFill/>
        </p:spPr>
      </p:pic>
      <p:pic>
        <p:nvPicPr>
          <p:cNvPr id="4099" name="Picture 3" descr="F:\герои\ньют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3116"/>
            <a:ext cx="3286148" cy="4548196"/>
          </a:xfrm>
          <a:prstGeom prst="rect">
            <a:avLst/>
          </a:prstGeom>
          <a:noFill/>
        </p:spPr>
      </p:pic>
      <p:pic>
        <p:nvPicPr>
          <p:cNvPr id="4100" name="Picture 4" descr="F:\герои\крыл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85992"/>
            <a:ext cx="2857520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Меланхолик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6375" y="1557338"/>
            <a:ext cx="8937625" cy="22209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Положительные черты: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высокая чувствительность и способность к сочувствию, сердечность, мягкость характера, доброжелательность.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Отрицательные черты: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крайняя ранимость, застенчивость, инертность излишняя пассивность.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скупитесь на похвалу. Создавайте ситуацию успеха. Детям меланхоликам легче проявить себя, самоутвердится в художественной деятельности, музыкальной или изобразительной.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Ошибки родителей: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Успокоенные тихим видом замкнутого меланхолика, родители не замечают его переживаний и проблем. Упреки в лени, пассивности и неспособности, только усугубляют его неуверенность в себе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Сте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14818"/>
            <a:ext cx="3024187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 fontScale="90000"/>
          </a:bodyPr>
          <a:lstStyle/>
          <a:p>
            <a:r>
              <a:rPr lang="ru-RU" sz="3200" b="1">
                <a:latin typeface="Merienda"/>
              </a:rPr>
              <a:t>ОСОБЕННОСТИ ВОСПИТАНИЯ МЕЛАНХОЛИКА:</a:t>
            </a:r>
            <a:br>
              <a:rPr lang="ru-RU" sz="3200" b="1">
                <a:latin typeface="Merienda"/>
              </a:rPr>
            </a:br>
            <a:endParaRPr lang="ru-RU" sz="3200" b="1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911" y="1844675"/>
            <a:ext cx="8143931" cy="4464050"/>
          </a:xfrm>
          <a:ln cap="flat" algn="ctr">
            <a:solidFill>
              <a:srgbClr val="CE4F3A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Придерживайтесь принципа постепенности.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Приучайте ребенка не бояться небольшого шума и новых знакомств.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ребенка нельзя кричать. Говорите с ним спокойно, мягко, убеждающее.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Меланхолику полезно заниматься спортом. Спорт научит его  регулировать свои движения, преодолевать трудности.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Взрослым детям помогать действиями и советом.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Развивайте общение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Поддерживайте положительные эмоции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давать идеалы и образцы для подражания.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Каждая победа ребенка должна сопровождаться благодарностью.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Успокаивайте ребенка говоря, что то, что с ним случилось это самая обыкновенная вещь и с другими происходит тоже самое.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Уважайте внутренний мир ребенка.</a:t>
            </a: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1830388" y="260350"/>
            <a:ext cx="7313612" cy="223996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    Известные меланхолики: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П.И. Чайковский, Н.В. Гоголь, А.А. Блок, М.Ю. Лермонтов, С.Есенин, Н.Гумилев.</a:t>
            </a:r>
          </a:p>
          <a:p>
            <a:endParaRPr lang="ru-RU" dirty="0"/>
          </a:p>
        </p:txBody>
      </p:sp>
      <p:pic>
        <p:nvPicPr>
          <p:cNvPr id="2050" name="Picture 2" descr="F:\герои\чайк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2857520" cy="4357694"/>
          </a:xfrm>
          <a:prstGeom prst="rect">
            <a:avLst/>
          </a:prstGeom>
          <a:noFill/>
        </p:spPr>
      </p:pic>
      <p:pic>
        <p:nvPicPr>
          <p:cNvPr id="2051" name="Picture 3" descr="F:\герои\гог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2857520" cy="3929114"/>
          </a:xfrm>
          <a:prstGeom prst="rect">
            <a:avLst/>
          </a:prstGeom>
          <a:noFill/>
        </p:spPr>
      </p:pic>
      <p:pic>
        <p:nvPicPr>
          <p:cNvPr id="2052" name="Picture 4" descr="F:\герои\есени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496"/>
            <a:ext cx="35004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15668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 из описаний темпераментов – они разные и по – своему прекрасные. Их описания можно приложить к своему ребенку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понять,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он ведет себя так или иначе с самого рождения.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Темперамент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прежде всего данное природой, а природа редко ошибается. В каждом типе есть много положительного, у каждого ребенка есть запас качеств и свойств, помогающее сохранить ему свою индивидуальность и неповторимость, своё собственное «Я». Чаще встречаются смешанные типы.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348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5434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4294967295"/>
          </p:nvPr>
        </p:nvSpPr>
        <p:spPr>
          <a:xfrm>
            <a:off x="914400" y="2420938"/>
            <a:ext cx="8229600" cy="40005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Темперамент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это совокупность индивидуальных особенностей человека, характеризующих эмоциональную и динамичную сторону его деятельности (умственную деятельность и поведение). Отдельные свойства и особенности темперамента могут благоприятствовать или противодействовать формированию личностных черт.</a:t>
            </a:r>
          </a:p>
        </p:txBody>
      </p:sp>
      <p:pic>
        <p:nvPicPr>
          <p:cNvPr id="14340" name="Picture 4" descr="15. Темпера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720090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3200" b="1" dirty="0" smtClean="0"/>
              <a:t>   </a:t>
            </a:r>
            <a:endParaRPr lang="ru-RU" sz="3200" b="1" dirty="0"/>
          </a:p>
        </p:txBody>
      </p:sp>
      <p:pic>
        <p:nvPicPr>
          <p:cNvPr id="1026" name="Picture 2" descr="G:\буратино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1285875"/>
            <a:ext cx="4187825" cy="4584700"/>
          </a:xfrm>
          <a:prstGeom prst="rect">
            <a:avLst/>
          </a:prstGeom>
          <a:noFill/>
        </p:spPr>
      </p:pic>
      <p:pic>
        <p:nvPicPr>
          <p:cNvPr id="5122" name="Picture 2" descr="F:\герои\марты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871914" cy="481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льв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857784" cy="5857916"/>
          </a:xfrm>
          <a:prstGeom prst="rect">
            <a:avLst/>
          </a:prstGeom>
          <a:noFill/>
        </p:spPr>
      </p:pic>
      <p:pic>
        <p:nvPicPr>
          <p:cNvPr id="6146" name="Picture 2" descr="F:\герои\попуг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50"/>
            <a:ext cx="3500462" cy="492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ь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143404" cy="5429288"/>
          </a:xfrm>
          <a:prstGeom prst="rect">
            <a:avLst/>
          </a:prstGeom>
          <a:noFill/>
        </p:spPr>
      </p:pic>
      <p:pic>
        <p:nvPicPr>
          <p:cNvPr id="7170" name="Picture 2" descr="F:\герои\с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88"/>
            <a:ext cx="4214842" cy="550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Тортил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4000528" cy="5286412"/>
          </a:xfrm>
          <a:prstGeom prst="rect">
            <a:avLst/>
          </a:prstGeom>
          <a:noFill/>
        </p:spPr>
      </p:pic>
      <p:pic>
        <p:nvPicPr>
          <p:cNvPr id="8194" name="Picture 2" descr="F:\герои\уда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500"/>
            <a:ext cx="392909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Берегите своих детей! Любите  и принимайте их такими, какие они есть!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</a:t>
            </a:r>
            <a:r>
              <a:rPr lang="ru-RU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урсовая по педагогике содерж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4953000"/>
            <a:ext cx="47625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3300" b="1">
                <a:solidFill>
                  <a:schemeClr val="tx1"/>
                </a:solidFill>
                <a:latin typeface="Merienda"/>
              </a:rPr>
              <a:t>ОТ ТЕМПЕРАМЕНТА ЧЕЛОВЕКА ЗАВИСЯТ:</a:t>
            </a:r>
            <a:endParaRPr lang="ru-RU" sz="3300" b="1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и контроль 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Скорость возникновения психических процессов (скорость мышления, восприятия, длительность сосредоточения внимания).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Интенсивность психических процессов (активность воли, сила эмоций).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Темп, ритм и ускорение 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Дисциплинарные воздействия.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Направленность психической деятельности на определённые объекты (экстраверсия или интроверсия).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3300" b="1">
                <a:solidFill>
                  <a:schemeClr val="tx1"/>
                </a:solidFill>
                <a:latin typeface="Merienda"/>
              </a:rPr>
              <a:t>ТЕМПЕРАМЕНТ ВЛИЯЕТ НА:</a:t>
            </a:r>
            <a:br>
              <a:rPr lang="ru-RU" sz="3300" b="1">
                <a:solidFill>
                  <a:schemeClr val="tx1"/>
                </a:solidFill>
                <a:latin typeface="Merienda"/>
              </a:rPr>
            </a:br>
            <a:endParaRPr lang="ru-RU" sz="3300" b="1">
              <a:solidFill>
                <a:schemeClr val="tx1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1830388" y="1484313"/>
            <a:ext cx="7313612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скорость возникновения и протекания психических процессов, их устойчивость и интенсивность.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темп и ритм деятельности, поведение, речь, мимику, пантомимику.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формирование характера и поведение.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поступки людей.</a:t>
            </a:r>
          </a:p>
          <a:p>
            <a:endParaRPr lang="ru-RU" sz="2400" dirty="0"/>
          </a:p>
        </p:txBody>
      </p:sp>
      <p:pic>
        <p:nvPicPr>
          <p:cNvPr id="16389" name="Picture 5" descr="Темперамент ребенка - Родителям о дет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97425"/>
            <a:ext cx="3217863" cy="184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2400" b="1">
                <a:latin typeface="Tahoma" pitchFamily="34" charset="0"/>
              </a:rPr>
              <a:t>СУЩЕСТВУЕТ ЧЕТЫРЕ ОСНОВНЫХ ТИПА ТЕМПЕРАМЕНТА: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5003800" cy="4373563"/>
          </a:xfrm>
          <a:solidFill>
            <a:schemeClr val="bg1"/>
          </a:solidFill>
          <a:ln/>
        </p:spPr>
        <p:txBody>
          <a:bodyPr/>
          <a:lstStyle/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Сангвиник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(от лат.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сангвис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кровь) – уравновешен, общителен, практичен, выдержан.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Холерик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(от греч. «холе» - красно-желтая желчь) - порывист, энергичен, эмоционален, не сдержан.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Флегматик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(от греч. «флегма» - слизь) – вдумчив, миролюбив, надежен, старателен, неразговорчив.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Меланхолик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(от греч.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мелайн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холе» - черная желчь) – тревожен, необщителен, замкнут, угрюм.</a:t>
            </a:r>
          </a:p>
          <a:p>
            <a:pPr marL="552450" indent="-552450">
              <a:lnSpc>
                <a:spcPct val="9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8973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1663"/>
            <a:ext cx="27876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71775" y="260350"/>
            <a:ext cx="6372225" cy="4373563"/>
          </a:xfrm>
          <a:solidFill>
            <a:schemeClr val="bg1"/>
          </a:solidFill>
          <a:ln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5100" b="1" dirty="0" smtClean="0">
                <a:solidFill>
                  <a:srgbClr val="C00000"/>
                </a:solidFill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</a:rPr>
              <a:t>Сангвиник</a:t>
            </a:r>
          </a:p>
          <a:p>
            <a:endParaRPr lang="ru-RU" sz="1800" b="1" dirty="0" smtClean="0"/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Положительные черты: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Подвижность, быстрая адаптация к новым условиям, доброжелательность, увлеченность делом, общительность, жизнерадостность, оптимизм, выразительная речь, лидерство.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Отрицательные черты: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Отсутствие усидчивости и несобранность, непостоянство и ненадежность, рассеянность, легкомыслие в поступках, недостаточная настойчивость.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Советы родителям: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Формировать устойчивые интересы. Учить доводить начатое  дело до конца. Формировать критическое отношение к результатам своего труда. Обращать внимание на качество выполнения задания. Предлагать игры и упражнения, требующие сосредоточенности, точности, сдержанности.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Ошибки родителей: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Часто родители не обращают внимания на то, что оптимизм и жизнерадостность сангвиника могут перерасти в легкомыслие и непостоянство. </a:t>
            </a:r>
          </a:p>
          <a:p>
            <a:pPr>
              <a:buNone/>
            </a:pPr>
            <a:endParaRPr lang="ru-RU" sz="7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 anchor="ctr">
            <a:normAutofit/>
          </a:bodyPr>
          <a:lstStyle/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ОСОБЕННОСТИ ВОСПИТАНИЯ САНГВИНИКА</a:t>
            </a:r>
            <a:r>
              <a:rPr lang="ru-RU" sz="3300" b="1" dirty="0">
                <a:latin typeface="Merienda"/>
              </a:rPr>
              <a:t>.</a:t>
            </a: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989138"/>
            <a:ext cx="8229600" cy="4608512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Проявляйте строгость и требовательность к сангвинику.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Контролируйте его действия и поступки.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Добивайтесь, чтобы начатое дело было окончено с хорошим качеством.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Небрежно выполненную работу предложите выполнить заново, при этом можно помогать ребенку.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 ребёнка-сангвиника внимательно относиться к товарищам, стремитесь, чтобы складывались устойчивые отношения.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Формируйте устойчивость интересов ребёнка.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Мотивируйте деятельность сангвиника, через необходимость кому-либо помочь.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Подходить к детям-сангвиникам следует с теплым отношением, иначе 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замкнется.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7" name="Picture 8" descr="Воспитание ребенка холерика - Все по ключевому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857760"/>
            <a:ext cx="3360738" cy="1523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Известные сангвиники: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В.А. Моцарт, А.Дюма, Мария Склодовская – Кюри.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герои\моц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2571768" cy="3643338"/>
          </a:xfrm>
          <a:prstGeom prst="rect">
            <a:avLst/>
          </a:prstGeom>
          <a:noFill/>
        </p:spPr>
      </p:pic>
      <p:pic>
        <p:nvPicPr>
          <p:cNvPr id="3075" name="Picture 3" descr="F:\герои\Дюм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385765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500438"/>
          </a:xfrm>
          <a:solidFill>
            <a:schemeClr val="bg1"/>
          </a:solidFill>
          <a:ln/>
        </p:spPr>
        <p:txBody>
          <a:bodyPr>
            <a:normAutofit fontScale="92500" lnSpcReduction="10000"/>
          </a:bodyPr>
          <a:lstStyle/>
          <a:p>
            <a:endParaRPr lang="ru-RU" sz="18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Холерик</a:t>
            </a:r>
          </a:p>
          <a:p>
            <a:r>
              <a:rPr lang="ru-RU" sz="1800" b="1" dirty="0" smtClean="0"/>
              <a:t>Положительные черты</a:t>
            </a:r>
            <a:r>
              <a:rPr lang="ru-RU" sz="1800" dirty="0" smtClean="0"/>
              <a:t>: активность, энергичность, понятливость, целеустремленность, настойчивость общительность, убедительная речь.</a:t>
            </a:r>
          </a:p>
          <a:p>
            <a:r>
              <a:rPr lang="ru-RU" sz="1800" b="1" dirty="0" smtClean="0"/>
              <a:t>Отрицательные черты</a:t>
            </a:r>
            <a:r>
              <a:rPr lang="ru-RU" sz="1800" dirty="0" smtClean="0"/>
              <a:t>: нестабильность нервной системы, несдержанность, вспыльчивость, агрессивность, злопамятность, частая смена настроения, авторитарность.</a:t>
            </a:r>
          </a:p>
          <a:p>
            <a:r>
              <a:rPr lang="ru-RU" sz="1800" b="1" dirty="0" smtClean="0"/>
              <a:t>Советы родителям:</a:t>
            </a:r>
            <a:r>
              <a:rPr lang="ru-RU" sz="1800" dirty="0" smtClean="0"/>
              <a:t> Развивать способность считаться с чувствами окружающих. Направлять энергию на полезные дела. Чередовать подвижные  и активные действия со спокойными занятиями.</a:t>
            </a:r>
          </a:p>
          <a:p>
            <a:r>
              <a:rPr lang="ru-RU" sz="1800" b="1" dirty="0" smtClean="0"/>
              <a:t>Ошибки родителей:</a:t>
            </a:r>
            <a:r>
              <a:rPr lang="ru-RU" sz="1800" dirty="0" smtClean="0"/>
              <a:t> Жесткий контроль, ограничения активности, гневные требования следить за собой приводят только к нервозности и потере контакта с ребенком.</a:t>
            </a:r>
          </a:p>
          <a:p>
            <a:endParaRPr lang="ru-RU" sz="1800" dirty="0" smtClean="0"/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933825"/>
            <a:ext cx="35210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</TotalTime>
  <Words>860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  ТЕМПЕРАМЕНТ ДОШКОЛЬНИКА </vt:lpstr>
      <vt:lpstr>Слайд 2</vt:lpstr>
      <vt:lpstr>ОТ ТЕМПЕРАМЕНТА ЧЕЛОВЕКА ЗАВИСЯТ:</vt:lpstr>
      <vt:lpstr>ТЕМПЕРАМЕНТ ВЛИЯЕТ НА: </vt:lpstr>
      <vt:lpstr>СУЩЕСТВУЕТ ЧЕТЫРЕ ОСНОВНЫХ ТИПА ТЕМПЕРАМЕНТА:</vt:lpstr>
      <vt:lpstr>Слайд 6</vt:lpstr>
      <vt:lpstr>ОСОБЕННОСТИ ВОСПИТАНИЯ САНГВИНИКА.</vt:lpstr>
      <vt:lpstr>Известные сангвиники: В.А. Моцарт, А.Дюма, Мария Склодовская – Кюри. </vt:lpstr>
      <vt:lpstr>Слайд 9</vt:lpstr>
      <vt:lpstr>Слайд 10</vt:lpstr>
      <vt:lpstr>ОСОБЕННОСТИ ВОСПИТАНИЯ ХОЛЕРИКА:</vt:lpstr>
      <vt:lpstr>Известные холерики: В. И. Суворов, Петр I, А.С. Пушкин, В.И. Чапаев, Сальвадор Дали, Д.И. Менделеев </vt:lpstr>
      <vt:lpstr>Флегматик </vt:lpstr>
      <vt:lpstr>ОСОБЕННОСТИ ВОСПИТАНИЯ ФЛЕГМАТИКА:</vt:lpstr>
      <vt:lpstr>Известные флегматики:  М.И.Кутузов, И.А. Крылов, И.Ньютон, Галилео Галилей, Эммануил Кант. </vt:lpstr>
      <vt:lpstr>Меланхолик </vt:lpstr>
      <vt:lpstr>ОСОБЕННОСТИ ВОСПИТАНИЯ МЕЛАНХОЛИКА: </vt:lpstr>
      <vt:lpstr>Слайд 18</vt:lpstr>
      <vt:lpstr>           Как видно из описаний темпераментов – они разные и по – своему прекрасные. Их описания можно приложить к своему ребенку и понять, почему он ведет себя так или иначе с самого рождения.       Темперамент – прежде всего данное природой, а природа редко ошибается. В каждом типе есть много положительного, у каждого ребенка есть запас качеств и свойств, помогающее сохранить ему свою индивидуальность и неповторимость, своё собственное «Я». Чаще встречаются смешанные типы.</vt:lpstr>
      <vt:lpstr>   </vt:lpstr>
      <vt:lpstr>Слайд 21</vt:lpstr>
      <vt:lpstr>Слайд 22</vt:lpstr>
      <vt:lpstr>Слайд 23</vt:lpstr>
      <vt:lpstr>Берегите своих детей! Любите  и принимайте их такими, какие они есть!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темперамента у детей</dc:title>
  <dc:creator>User</dc:creator>
  <cp:lastModifiedBy>user</cp:lastModifiedBy>
  <cp:revision>35</cp:revision>
  <dcterms:created xsi:type="dcterms:W3CDTF">2015-03-25T17:50:53Z</dcterms:created>
  <dcterms:modified xsi:type="dcterms:W3CDTF">2010-10-01T20:42:07Z</dcterms:modified>
</cp:coreProperties>
</file>