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3F70F-280E-492B-80B7-F915D0FE58B6}" type="datetimeFigureOut">
              <a:rPr lang="ru-RU" smtClean="0"/>
              <a:pPr/>
              <a:t>01.01.2008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D082A-2A5E-49CA-88B9-60E004AA090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4085E-258E-49E2-B20B-9E5CE4B2DFB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4085E-258E-49E2-B20B-9E5CE4B2DFB6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2770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4085E-258E-49E2-B20B-9E5CE4B2DFB6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4085E-258E-49E2-B20B-9E5CE4B2DFB6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73826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4085E-258E-49E2-B20B-9E5CE4B2DFB6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4085E-258E-49E2-B20B-9E5CE4B2DFB6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4085E-258E-49E2-B20B-9E5CE4B2DFB6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4085E-258E-49E2-B20B-9E5CE4B2DFB6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4085E-258E-49E2-B20B-9E5CE4B2DFB6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01.01.2008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96974"/>
          </a:xfrm>
        </p:spPr>
        <p:txBody>
          <a:bodyPr>
            <a:normAutofit fontScale="90000"/>
          </a:bodyPr>
          <a:lstStyle/>
          <a:p>
            <a:pPr algn="r"/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«Детский сад присмотра и оздоровления</a:t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№ 151» г. Саратова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педагог – психолог </a:t>
            </a:r>
            <a:r>
              <a:rPr lang="ru-RU" sz="2700" b="1" dirty="0" err="1" smtClean="0">
                <a:latin typeface="Times New Roman" pitchFamily="18" charset="0"/>
                <a:cs typeface="Times New Roman" pitchFamily="18" charset="0"/>
              </a:rPr>
              <a:t>Разделкина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Анна Эдуардовна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/>
              <a:t> 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3886200"/>
            <a:ext cx="6400800" cy="17526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Инновационная модель 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деятельности педагога – психолога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ДОУ с родителями (законными представителями) воспитанников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5074" y="2500306"/>
            <a:ext cx="2714644" cy="2900362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Акция: «Дерево желаний»</a:t>
            </a:r>
            <a:r>
              <a:rPr lang="ru-RU" sz="3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br>
              <a:rPr lang="ru-RU" sz="3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укрепление </a:t>
            </a:r>
            <a:r>
              <a:rPr lang="ru-RU" sz="3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детско</a:t>
            </a:r>
            <a:r>
              <a:rPr lang="ru-RU" sz="3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родительских отношений;</a:t>
            </a:r>
            <a:br>
              <a:rPr lang="ru-RU" sz="3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взаимоотношений с воспитателями  и родителями.</a:t>
            </a:r>
            <a:br>
              <a:rPr lang="ru-RU" sz="3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100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user\Desktop\IMG_20200306_11415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" y="2249488"/>
            <a:ext cx="3047999" cy="4324350"/>
          </a:xfrm>
          <a:prstGeom prst="rect">
            <a:avLst/>
          </a:prstGeom>
          <a:noFill/>
        </p:spPr>
      </p:pic>
      <p:pic>
        <p:nvPicPr>
          <p:cNvPr id="4" name="Picture 2" descr="C:\Users\user\Desktop\IMG_20200306_11420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419600" y="2249488"/>
            <a:ext cx="4038600" cy="432435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9812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Акция «Кораблик мечты»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 Формирование позитивного </a:t>
            </a:r>
            <a:r>
              <a:rPr lang="ru-RU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целеполагания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Укрепление </a:t>
            </a:r>
            <a:r>
              <a:rPr lang="ru-RU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детско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родительских отношений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C:\Users\user\Desktop\IMG_20220525_1034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971800"/>
            <a:ext cx="5181600" cy="352583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Сенсорная комната в детском саду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В нашем саду есть сенсорная комната, которая  предназначена для релаксации, обучения, развития детей.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В комнате есть песочный столик. Здесь мы с ребятами любим рисовать, сочинять сказки и искать сказочных героев.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Есть настольный мольберт , который также служит для снятия у ребенка мышечного напряжения, помогает малышу справится с тревогой и повысить его самооценку</a:t>
            </a:r>
            <a:r>
              <a:rPr lang="ru-RU" dirty="0" smtClean="0"/>
              <a:t>.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IMG_20220524_15560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249488"/>
            <a:ext cx="4038600" cy="4324350"/>
          </a:xfrm>
          <a:prstGeom prst="rect">
            <a:avLst/>
          </a:prstGeom>
          <a:noFill/>
        </p:spPr>
      </p:pic>
      <p:pic>
        <p:nvPicPr>
          <p:cNvPr id="2051" name="Picture 3" descr="C:\Users\user\Desktop\IMG_20210920_1115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219200"/>
            <a:ext cx="3657600" cy="51816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  В создании сенсорной комнаты нам помогали родители. На родительском собрании им была предложена идея создания  в нашем детском саду комнаты релаксации. Был объявлен конкурс  изготовления 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бизибордов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от каждой группы для сенсорной комнаты. Родители с удовольствием приняли в этом участие, все работы были отмечены и родители принявшие участие в конкурсе  награждены почетными грамотами.</a:t>
            </a:r>
          </a:p>
          <a:p>
            <a:pPr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   Результат:</a:t>
            </a:r>
          </a:p>
          <a:p>
            <a:endParaRPr lang="ru-RU" dirty="0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G:\Новая папка\IMG_20220505_1252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1" y="2249488"/>
            <a:ext cx="3581399" cy="4324350"/>
          </a:xfrm>
          <a:prstGeom prst="rect">
            <a:avLst/>
          </a:prstGeom>
          <a:noFill/>
        </p:spPr>
      </p:pic>
      <p:pic>
        <p:nvPicPr>
          <p:cNvPr id="10" name="Picture 7" descr="C:\Users\user\Desktop\IMG_20220523_1007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219200"/>
            <a:ext cx="4648200" cy="56388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esktop\IMG_20220523_1007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81200"/>
            <a:ext cx="4419600" cy="4592638"/>
          </a:xfrm>
          <a:prstGeom prst="rect">
            <a:avLst/>
          </a:prstGeom>
          <a:noFill/>
        </p:spPr>
      </p:pic>
      <p:pic>
        <p:nvPicPr>
          <p:cNvPr id="3075" name="Picture 3" descr="C:\Users\user\Desktop\IMG_20220523_1008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-12115800"/>
            <a:ext cx="3737560" cy="4267201"/>
          </a:xfrm>
          <a:prstGeom prst="rect">
            <a:avLst/>
          </a:prstGeom>
          <a:noFill/>
        </p:spPr>
      </p:pic>
      <p:pic>
        <p:nvPicPr>
          <p:cNvPr id="5" name="Picture 2" descr="C:\Users\user\Desktop\IMG_20220505_1255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2249488"/>
            <a:ext cx="3505200" cy="432435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IMG_20220523_1008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1" y="2249488"/>
            <a:ext cx="3886200" cy="4324350"/>
          </a:xfrm>
          <a:prstGeom prst="rect">
            <a:avLst/>
          </a:prstGeom>
          <a:noFill/>
        </p:spPr>
      </p:pic>
      <p:pic>
        <p:nvPicPr>
          <p:cNvPr id="5123" name="Picture 3" descr="G:\Новая папка\IMG_20220505_1251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7700" y="1524000"/>
            <a:ext cx="4305300" cy="48768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Одна из интересных форм работы с семьями –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проектная деятельность.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Проектная деятельность, как ни какая другая поддерживает детскую познавательную инициативу в условиях детского сада и семьи. Все участники проектной деятельности приобретают опыт продуктивного взаимодействия, умение слышать другого и выражать свое отношение к различным сторонам действий.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G:\саратов\YPvMapdKKf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28133" y="2500306"/>
            <a:ext cx="7687733" cy="407353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Проектная деятельность в детском саду с участием родителей, педагогов, педагога - психолога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Проект «Архитектура города Саратова»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 smtClean="0"/>
              <a:t>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проекта: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Формировать позитивное, уважительное отношение к родному городу.  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Задачи: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Расширить представления детей об архитектуре города.  Дать представления о достопримечательностях своего города, о названиях улиц и его исторических памятниках.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Воспитывать нравственно-патриотические качества: гуманизм, гордость, желание сохранить и приумножать богатства своего родного края и страны.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Обогатить и систематизировать знания детей об истории города и его культурных ценностях.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Развивать связную речь, обогащать словарь детей.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Задача каждого родителя –  помочь своим  детям стать счастливыми и успешными в жизни.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Сейчас стали говорить о приоритете семьи в воспитании ребенка. Это значит, что на первый план в жизни человека по праву выходят близкие люди – его родители. Именно им отводится главная роль в воспитании ребенка, а все социальные институты и учреждения должны оказывать помощь семье, профессионально сотрудничая с ней.               Сотрудничество и взаимодействие предполагают активное общение и включенность в живой педагогический процесс всех его участников: детей, родителей, педагогов.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Брейн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ринг «Архитектура города Саратова»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F:\фото занятия Психолог\MOV06551.MPG_snapshot_22.15_[2019.11.15_13.50.10]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49488"/>
            <a:ext cx="4114800" cy="432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фото занятия Психолог\MOV06551.MPG_snapshot_22.10_[2019.11.15_13.53.05]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57400"/>
            <a:ext cx="4114800" cy="44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Жюри на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брейн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–ринге состояло из родителей и заведующей детского сада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F:\фото занятия Психолог\MOV06551.MPG_snapshot_41.48_[2019.11.15_13.56.42]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643042" y="1785926"/>
            <a:ext cx="5765800" cy="432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Проект для детей и родителей: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«Любовь, как много в этом звуке…»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IMG_20170213_10171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635134" y="2250354"/>
            <a:ext cx="3873731" cy="432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G:\валентин\IMG_20170209_103957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572000" y="-8763000"/>
            <a:ext cx="3291840" cy="4389120"/>
          </a:xfrm>
          <a:prstGeom prst="rect">
            <a:avLst/>
          </a:prstGeom>
          <a:noFill/>
        </p:spPr>
      </p:pic>
      <p:pic>
        <p:nvPicPr>
          <p:cNvPr id="6" name="Picture 2" descr="G:\валентин\IMG_20170209_103957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-6324600"/>
            <a:ext cx="3291840" cy="438912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00042"/>
            <a:ext cx="8001000" cy="178595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проекта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Духовно – нравственное воспитание детей.  Формирование  семейных ценностей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любовь, дружба, взаимопомощь,  взаимовыручка.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Задачи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 Формировать у воспитанников положительного образа семейных ценностей, закрепление понятия «любовь», «дружба», «взаимопомощь»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 Совместно с родителями развивать у детей чувство гордости за свою семью.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3.Укреплять взаимодействие ДОУ с родителями в вопросах духовно – нравственного воспитания подрастающего поколения.</a:t>
            </a:r>
          </a:p>
          <a:p>
            <a:pPr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7" name="Picture 5" descr="IMG_20170209_10533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-4576"/>
          <a:stretch>
            <a:fillRect/>
          </a:stretch>
        </p:blipFill>
        <p:spPr bwMode="auto">
          <a:xfrm>
            <a:off x="0" y="1676400"/>
            <a:ext cx="5410200" cy="482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F:\валентин\IMG_20170213_1022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600200"/>
            <a:ext cx="3124200" cy="481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Следующим шагом для работы с родителями являются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родительские гостиные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Родительская гостиная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это неформальное объединения родителей для решения практических задач воспитания. Основная деятельность родительской гостиной – добровольность. В процессе группового общения каждый участник вправе быть активным или пассивным слушателем. На встречах родители могут задать и обсудить все интересующие их вопросы, попробовать себя в роли ребенка, увидеть достоинства и недостатки в воспитании своих детей. Родители в ходе встреч приобретают многие блага от общения с другими родителями и педагогами, пользуются коллективной психологической поддержкой. А социально – психологический смысл деятельности родительской гостиной заключается в стимулировании родителей к самопознанию, к умению проговаривать свои проблемы, развитию способности понимать других людей.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Первая встреча - традиционно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«Адаптация детей к детскому саду»</a:t>
            </a:r>
            <a:r>
              <a:rPr lang="ru-RU" sz="2000" b="1" dirty="0" smtClean="0"/>
              <a:t>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встречи: выявить уровень педагогической компетенции родителей по адаптации детей к условиям детского сада, обсудить с родителями проблемы адаптационного периода, формировать эмоциональный контакт родителей с детьми, желание использовать игры адаптационного периода с детьми дома.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214554"/>
            <a:ext cx="8186766" cy="3911609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КОМПЬЮТЕР\Downloads\20180906_1832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2643182"/>
            <a:ext cx="350046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Темы, которые поднимаются на родительских гостиных разные, но все они преследуют одну цель – правильное воспитание ребенка. С помощью таких встреч преодолеваются многие проблемы, связанные с воспитанием детей. </a:t>
            </a:r>
            <a:endParaRPr lang="ru-RU" sz="2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F:\00046.MTS_snapshot_09.04_[2020.01.28_15.05.35].jp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667000"/>
            <a:ext cx="7620000" cy="3810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524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Родительская гостиная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«Слова, имеющие разрушительную силу»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Screenshot_2021-03-16-14-07-55-024_com.miui.gallery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1" y="2249488"/>
            <a:ext cx="3962399" cy="4324350"/>
          </a:xfrm>
          <a:prstGeom prst="rect">
            <a:avLst/>
          </a:prstGeom>
          <a:noFill/>
        </p:spPr>
      </p:pic>
      <p:pic>
        <p:nvPicPr>
          <p:cNvPr id="5123" name="Picture 3" descr="C:\Users\user\Desktop\Screenshot_2021-03-16-14-09-41-034_com.miui.galler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057400"/>
            <a:ext cx="4267200" cy="44958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dirty="0" smtClean="0"/>
              <a:t>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Одна из новых форм работы с родителями является активное включение родителей в совместные занятия, разного рода мероприятия. Родители в ходе занятий получают психолого-педагогические знания, овладевают педагогическими приемами. Родители отмечают, у детей улучшение речевого развития ребенка, развитие эмоциональной и коммуникативной сфер, проявление доброжелательности,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эмпатийности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общительности с другими родителями. Благоприятные эмоциональные отношения между взрослым и ребенком создают основу для гармоничного развития маленького человека, его познавательной активности, самостоятельности, любознательности, развития творческого потенциала. Особое внимание на таких занятиях уделяется играм и упражнениям на развитие и укрепление эмоциональных отношений.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Чтобы реализовать принцип партнерства и учета интересов семьи, требуется определенная, нестандартная форма организации общения педагогов и родителей по вопросу воспитания.</a:t>
            </a:r>
          </a:p>
          <a:p>
            <a:pPr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         Знакомство с родителями  в нашем детском саду начинается с их первого родительского собрания, когда они еще не успели привести своих детей в детский сад. На собрании родителям дают рекомендации «Как надо вести себя родителям ,с ребенком, когда он начал впервые посещать детский сад», а также  чтобы педагоги могли познакомиться с особенностями каждого ребенка, родителям раздаются анкеты . 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Участие родителей в занятиях с детьми.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034" y="1600200"/>
            <a:ext cx="3429023" cy="4757758"/>
          </a:xfrm>
          <a:prstGeom prst="rect">
            <a:avLst/>
          </a:prstGeom>
        </p:spPr>
      </p:pic>
      <p:pic>
        <p:nvPicPr>
          <p:cNvPr id="1026" name="Picture 2" descr="G:\фото занятия Психолог\MOV06551.MPG_snapshot_22.15_[2019.11.15_13.50.10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1500174"/>
            <a:ext cx="4643470" cy="4857784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Открытые показы занятий для родителей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G:\фото занятия Психолог\MOV06551.MPG_snapshot_34.39_[2019.11.15_13.55.2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133600"/>
            <a:ext cx="3405214" cy="4419600"/>
          </a:xfrm>
          <a:prstGeom prst="rect">
            <a:avLst/>
          </a:prstGeom>
          <a:noFill/>
        </p:spPr>
      </p:pic>
      <p:pic>
        <p:nvPicPr>
          <p:cNvPr id="1026" name="Picture 2" descr="C:\Users\user\Desktop\1578940404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209800"/>
            <a:ext cx="3962400" cy="435292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Инновационные формы работы с родителями создают благоприятную эмоциональную атмосферу, помогают лучше воспринимать советы, стать более откровенными, открытыми для принятия психологической помощи.      Критически настроенным родителям, становятся видны не только недостатки, но и достоинства своих детей, а восторженным родителям видны все стороны своего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ребенка.</a:t>
            </a:r>
          </a:p>
          <a:p>
            <a:pPr>
              <a:buNone/>
            </a:pPr>
            <a:r>
              <a:rPr lang="ru-RU" sz="2400" b="1" dirty="0" smtClean="0"/>
              <a:t>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Родители у нас – народ прекрасный,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Смысл воспитания для них, предельно ясен.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Ведь только сотрудничество и труд,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Нам личность в будущем дадут!» 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/>
        </p:blipFill>
        <p:spPr>
          <a:xfrm>
            <a:off x="428595" y="1928802"/>
            <a:ext cx="4714909" cy="43243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71538" y="642918"/>
            <a:ext cx="6929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   Спасибо за внимание!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2400" dirty="0" smtClean="0"/>
              <a:t>      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Основная цель проводимых в детском саду акций – установление доверительных отношений с детьми, родителями.</a:t>
            </a:r>
          </a:p>
          <a:p>
            <a:pPr>
              <a:spcBef>
                <a:spcPts val="0"/>
              </a:spcBef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Главная задача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ts val="0"/>
              </a:spcBef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создание благоприятного психологического климата,</a:t>
            </a:r>
          </a:p>
          <a:p>
            <a:pPr lvl="0">
              <a:spcBef>
                <a:spcPts val="0"/>
              </a:spcBef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вовлечение родителей в образовательную деятельность детского сада через разные формы общения педагогов с детьми, коллегами, родителями.</a:t>
            </a:r>
          </a:p>
          <a:p>
            <a:pPr>
              <a:spcBef>
                <a:spcPts val="0"/>
              </a:spcBef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Практическая значимость акции:</a:t>
            </a:r>
          </a:p>
          <a:p>
            <a:pPr>
              <a:spcBef>
                <a:spcPts val="0"/>
              </a:spcBef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Акция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это групповой метод работы, который имеет сугубо индивидуальную направленность и затрагивает непосредственно каждого: родителя, ребенка, воспитателя.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4478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Для родителей и детей с целью познакомить семьи друг с другом, а также педагогов с воспитанниками в первой младшей группе проводится акция «Здравствуйте, это я!» </a:t>
            </a:r>
            <a:endParaRPr lang="ru-RU" sz="27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428868"/>
            <a:ext cx="8186766" cy="3697295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algn="just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      В ходе этой акции родители знакомят всех со своими детьми, то чем они любят заниматься дома, на улице. Прикладывают к своим репортажам фотографии. </a:t>
            </a:r>
          </a:p>
          <a:p>
            <a:pPr algn="just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     В результате проведенной акции в группе создается благоприятная среда для повышения количества контактов родителей с воспитателями группы, доверительные отношения с педагогом – психологом, формируются положительные отношения родителей к дошкольному учреждению, вырастает потребность в общении родителей с педагогами дошкольного учреждения.          Родители знакомятся с детьми группы, в которую ходит их ребенок, вырастает желание познакомится родителям друг с другом. Происходит сплочение коллектива родителей и педагогов. </a:t>
            </a:r>
          </a:p>
          <a:p>
            <a:endParaRPr lang="ru-RU" sz="3400" dirty="0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Акция для детей и родителей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«Здравствуйте, это  - я!».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.</a:t>
            </a:r>
          </a:p>
        </p:txBody>
      </p:sp>
      <p:pic>
        <p:nvPicPr>
          <p:cNvPr id="4" name="Рисунок 3" descr="C:\Users\КОМПЬЮТЕР\Pictures\фото для мамы\m6pHCmH-YQM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76400"/>
            <a:ext cx="4114800" cy="396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фото для мамы\y2Opze7tTF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81200"/>
            <a:ext cx="4419600" cy="434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20191119_1715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1600200"/>
            <a:ext cx="4714907" cy="4525963"/>
          </a:xfrm>
          <a:prstGeom prst="rect">
            <a:avLst/>
          </a:prstGeom>
          <a:noFill/>
        </p:spPr>
      </p:pic>
      <p:pic>
        <p:nvPicPr>
          <p:cNvPr id="1027" name="Picture 3" descr="C:\Users\user\Desktop\20191119_1715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714488"/>
            <a:ext cx="4214842" cy="442915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447800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Акция: «Елочка желаний»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 Укрепление </a:t>
            </a: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детско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родительских отношений;</a:t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формирование ценностного отношения к близким людям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2050" name="Picture 2" descr="G:\фото\IMG_20171227_1831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72047" y="2250354"/>
            <a:ext cx="3399905" cy="432261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37160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200" smtClean="0">
                <a:latin typeface="Times New Roman" pitchFamily="18" charset="0"/>
                <a:cs typeface="Times New Roman" pitchFamily="18" charset="0"/>
              </a:rPr>
              <a:t>Акция: «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Ромашка для мамы»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Цель:Укрепление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детско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родительских отношений;</a:t>
            </a:r>
            <a:b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целостного отношения к близким;</a:t>
            </a:r>
            <a:b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создание праздничного настроения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IMG_20200306_1135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67200" y="2895600"/>
            <a:ext cx="4038600" cy="3505200"/>
          </a:xfrm>
          <a:prstGeom prst="rect">
            <a:avLst/>
          </a:prstGeom>
          <a:noFill/>
        </p:spPr>
      </p:pic>
      <p:pic>
        <p:nvPicPr>
          <p:cNvPr id="4" name="Picture 2" descr="C:\Users\komp\Desktop\IMG_20161124_1714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14686"/>
            <a:ext cx="3419983" cy="32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1039</Words>
  <PresentationFormat>Экран (4:3)</PresentationFormat>
  <Paragraphs>69</Paragraphs>
  <Slides>33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    Муниципальное бюджетное дошкольное образовательное учреждение «Детский сад присмотра и оздоровления  № 151» г. Саратова  педагог – психолог Разделкина Анна Эдуардовна  </vt:lpstr>
      <vt:lpstr>Слайд 2</vt:lpstr>
      <vt:lpstr>Слайд 3</vt:lpstr>
      <vt:lpstr>Слайд 4</vt:lpstr>
      <vt:lpstr>    Для родителей и детей с целью познакомить семьи друг с другом, а также педагогов с воспитанниками в первой младшей группе проводится акция «Здравствуйте, это я!» </vt:lpstr>
      <vt:lpstr> Акция для детей и родителей  «Здравствуйте, это  - я!».</vt:lpstr>
      <vt:lpstr>Слайд 7</vt:lpstr>
      <vt:lpstr>Акция: «Елочка желаний» Цель: Укрепление детско – родительских отношений; формирование ценностного отношения к близким людям</vt:lpstr>
      <vt:lpstr>Акция: «Ромашка для мамы»   Цель:Укрепление детско – родительских отношений;  формирование целостного отношения к близким;   создание праздничного настроения</vt:lpstr>
      <vt:lpstr>Акция: «Дерево желаний» Цель:    укрепление детско – родительских отношений; взаимоотношений с воспитателями  и родителями.  </vt:lpstr>
      <vt:lpstr>Акция «Кораблик мечты» Цель: Формирование позитивного целеполагания; Укрепление детско – родительских отношений  </vt:lpstr>
      <vt:lpstr>Сенсорная комната в детском саду</vt:lpstr>
      <vt:lpstr>Слайд 13</vt:lpstr>
      <vt:lpstr>Слайд 14</vt:lpstr>
      <vt:lpstr>Слайд 15</vt:lpstr>
      <vt:lpstr>Слайд 16</vt:lpstr>
      <vt:lpstr>Слайд 17</vt:lpstr>
      <vt:lpstr>   Одна из интересных форм работы с семьями –  это проектная деятельность. Проектная деятельность, как ни какая другая поддерживает детскую познавательную инициативу в условиях детского сада и семьи. Все участники проектной деятельности приобретают опыт продуктивного взаимодействия, умение слышать другого и выражать свое отношение к различным сторонам действий.</vt:lpstr>
      <vt:lpstr>Проектная деятельность в детском саду с участием родителей, педагогов, педагога - психолога Проект «Архитектура города Саратова»</vt:lpstr>
      <vt:lpstr>Брейн – ринг «Архитектура города Саратова»</vt:lpstr>
      <vt:lpstr>Жюри на брейн –ринге состояло из родителей и заведующей детского сада</vt:lpstr>
      <vt:lpstr>Проект для детей и родителей: «Любовь, как много в этом звуке…»</vt:lpstr>
      <vt:lpstr>Цель проекта: Духовно – нравственное воспитание детей.  Формирование  семейных ценностей - любовь, дружба, взаимопомощь,  взаимовыручка.</vt:lpstr>
      <vt:lpstr>Слайд 24</vt:lpstr>
      <vt:lpstr>Следующим шагом для работы с родителями являются родительские гостиные</vt:lpstr>
      <vt:lpstr>              Первая встреча - традиционно «Адаптация детей к детскому саду»     Цель встречи: выявить уровень педагогической компетенции родителей по адаптации детей к условиям детского сада, обсудить с родителями проблемы адаптационного периода, формировать эмоциональный контакт родителей с детьми, желание использовать игры адаптационного периода с детьми дома.</vt:lpstr>
      <vt:lpstr>    Темы, которые поднимаются на родительских гостиных разные, но все они преследуют одну цель – правильное воспитание ребенка. С помощью таких встреч преодолеваются многие проблемы, связанные с воспитанием детей. </vt:lpstr>
      <vt:lpstr>Родительская гостиная «Слова, имеющие разрушительную силу»</vt:lpstr>
      <vt:lpstr>Слайд 29</vt:lpstr>
      <vt:lpstr>Участие родителей в занятиях с детьми.</vt:lpstr>
      <vt:lpstr>Открытые показы занятий для родителей</vt:lpstr>
      <vt:lpstr>Слайд 32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Муниципальное бюджетное дошкольное образовательное учреждение «Детский сад присмотра и оздоровления  № 151» г. Саратова  педагог – психолог Разделкина Анна Эдуардовна  </dc:title>
  <dc:creator>user</dc:creator>
  <cp:lastModifiedBy>user</cp:lastModifiedBy>
  <cp:revision>16</cp:revision>
  <dcterms:created xsi:type="dcterms:W3CDTF">2007-12-31T21:58:39Z</dcterms:created>
  <dcterms:modified xsi:type="dcterms:W3CDTF">2008-01-01T01:08:06Z</dcterms:modified>
</cp:coreProperties>
</file>