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4" r:id="rId5"/>
    <p:sldId id="256" r:id="rId6"/>
    <p:sldId id="257" r:id="rId7"/>
    <p:sldId id="258" r:id="rId8"/>
    <p:sldId id="259" r:id="rId9"/>
    <p:sldId id="260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39EC-04ED-4BBD-A04A-E60F8C86FB8B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B364-BB5E-4115-9A33-2DA378A99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дом\Desktop\Новая папка (11)\look.com.ua-164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00" t="2083" r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ом\Desktop\Новая папка (11)\6377162-e1412190214345-1024x6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дом\Desktop\Новая папка (11)\Sai--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ом\Desktop\Новая папка (11)\Sai--t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дом\Desktop\Новая папка (11)\bepicolombo-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0_8006c_535c203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дом\Desktop\Новая папка (11)\63511050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Новая папка (11)\beeh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Новая папка (11)\88317c2dff0ddd5f847476a3e77bb5216d04a0b4ecc0305ce5552288ea2747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Новая папка (11)\муравей-рыжий-лесной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Новая папка (11)\pauk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Desktop\Новая папка (11)\8e4659678c3d740ebe102dbe67664d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5</cp:revision>
  <dcterms:created xsi:type="dcterms:W3CDTF">2018-05-09T14:34:16Z</dcterms:created>
  <dcterms:modified xsi:type="dcterms:W3CDTF">2018-05-14T18:03:35Z</dcterms:modified>
</cp:coreProperties>
</file>