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59" r:id="rId4"/>
    <p:sldId id="264" r:id="rId5"/>
    <p:sldId id="258" r:id="rId6"/>
    <p:sldId id="257" r:id="rId7"/>
    <p:sldId id="265" r:id="rId8"/>
    <p:sldId id="269" r:id="rId9"/>
    <p:sldId id="270" r:id="rId10"/>
    <p:sldId id="266" r:id="rId11"/>
    <p:sldId id="271" r:id="rId12"/>
    <p:sldId id="272" r:id="rId13"/>
    <p:sldId id="273" r:id="rId14"/>
    <p:sldId id="260" r:id="rId15"/>
    <p:sldId id="261" r:id="rId16"/>
    <p:sldId id="26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5CCBB6-4208-427F-864A-1E33B6F0DB6C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8EE141-B5D3-4EC5-8F4F-9F396D221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rot="21104606">
            <a:off x="4069481" y="1069989"/>
            <a:ext cx="4192788" cy="325320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МБДОУ «Детский сад «Колосок» с.Хватовка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Базарно-Карабулакского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муниципального района Саратовской области»</a:t>
            </a: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Близнова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Светлана Борисовна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 rot="21079967">
            <a:off x="156349" y="1350405"/>
            <a:ext cx="4122354" cy="2656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Школа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детский сад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в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a typeface="+mj-ea"/>
                <a:cs typeface="+mj-cs"/>
              </a:rPr>
              <a:t>содружестве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3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500042"/>
            <a:ext cx="3604468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иман\Desktop\фото школа\SAM_59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42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Провожаем   в   первый   класс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8676" name="Picture 4" descr="http://ds-hvatovka.ucoz.ru/foto2017/centyabr/20170901_093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02" y="3714752"/>
            <a:ext cx="447999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ds-hvatovka.ucoz.ru/foto2017/centyabr/20170901_094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447999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ds-hvatovka.ucoz.ru/foto2017/centyabr/20170901_0938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142984"/>
            <a:ext cx="447999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Совместные     мероприятия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14422"/>
            <a:ext cx="48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://ds-hvatovka.ucoz.ru/foto_2014/SAM_29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2804463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ds-hvatovka.ucoz.ru/calina/100_51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14421"/>
            <a:ext cx="360447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214290"/>
            <a:ext cx="47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360446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360446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36863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Волонтерское   движение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14818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42672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Профориентация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4000" y="1000108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786190"/>
            <a:ext cx="44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Совместные  Акции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1"/>
            <a:ext cx="3603011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ds-hvatovka.ucoz.ru/foto2015/prazdniki/2016/100_4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59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ds-hvatovka.ucoz.ru/foto2015/prazdniki/2016/100_46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000504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ds-hvatovka.ucoz.ru/foto2017/20170622_101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09" y="4071942"/>
            <a:ext cx="48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643937" cy="486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785255" cy="658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05880" cy="9382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Методические     объединения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58" y="1142984"/>
            <a:ext cx="4654906" cy="2618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142984"/>
            <a:ext cx="3489600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4652800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14422"/>
            <a:ext cx="3489599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42984"/>
            <a:ext cx="3493931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000504"/>
            <a:ext cx="3493931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4000504"/>
            <a:ext cx="3489599" cy="261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357166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ОЗНАКОМИТЕЛЬНЫЕ   ЭКСКУРСИИ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384054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04"/>
            <a:ext cx="434424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6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357562"/>
            <a:ext cx="3600554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80000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00042"/>
            <a:ext cx="48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Патриотическое  воспитание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71546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ds-hvatovka.ucoz.ru/foto_2014/70/SAM_34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71546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ds-hvatovka.ucoz.ru/foto_2014/70/SAM_38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929066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ds-hvatovka.ucoz.ru/foto_2014/70/SAM_38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929066"/>
            <a:ext cx="2700000" cy="268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689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29000"/>
            <a:ext cx="5689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412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Совместные       уроки</a:t>
            </a:r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http://ds-hvatovka.ucoz.ru/schkola/100_5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ds-hvatovka.ucoz.ru/schkola/100_5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00108"/>
            <a:ext cx="3599999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857628"/>
            <a:ext cx="3600000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262</TotalTime>
  <Words>44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Методические     объединения</vt:lpstr>
      <vt:lpstr>Слайд 4</vt:lpstr>
      <vt:lpstr>Слайд 5</vt:lpstr>
      <vt:lpstr>Слайд 6</vt:lpstr>
      <vt:lpstr>Патриотическое  воспитание</vt:lpstr>
      <vt:lpstr>Слайд 8</vt:lpstr>
      <vt:lpstr>Совместные       уроки</vt:lpstr>
      <vt:lpstr>Слайд 10</vt:lpstr>
      <vt:lpstr>Провожаем   в   первый   класс</vt:lpstr>
      <vt:lpstr>Совместные     мероприятия</vt:lpstr>
      <vt:lpstr>Слайд 13</vt:lpstr>
      <vt:lpstr>Волонтерское   движение</vt:lpstr>
      <vt:lpstr>Профориентация</vt:lpstr>
      <vt:lpstr>Совместные  Акции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и детский сад в сотружестве </dc:title>
  <dc:creator>МБДОУ ДС Хватовка</dc:creator>
  <cp:lastModifiedBy>диман</cp:lastModifiedBy>
  <cp:revision>9</cp:revision>
  <dcterms:created xsi:type="dcterms:W3CDTF">2018-05-14T09:30:51Z</dcterms:created>
  <dcterms:modified xsi:type="dcterms:W3CDTF">2018-05-16T17:46:47Z</dcterms:modified>
</cp:coreProperties>
</file>