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5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8" r:id="rId20"/>
    <p:sldId id="279" r:id="rId21"/>
    <p:sldId id="280" r:id="rId22"/>
    <p:sldId id="282" r:id="rId23"/>
    <p:sldId id="283" r:id="rId24"/>
    <p:sldId id="284" r:id="rId25"/>
    <p:sldId id="285" r:id="rId26"/>
    <p:sldId id="287" r:id="rId27"/>
    <p:sldId id="289" r:id="rId28"/>
    <p:sldId id="290" r:id="rId29"/>
    <p:sldId id="291" r:id="rId30"/>
    <p:sldId id="292" r:id="rId31"/>
    <p:sldId id="293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2FCD0"/>
    <a:srgbClr val="DDFBC9"/>
    <a:srgbClr val="CEF9B1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B532D-CD9A-4504-98DB-10075F866E95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AAC0E-C7A3-4093-A6F9-59DCCB68E8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55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5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687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A4FE5-7272-4D3E-A8A3-381FD27C6A28}" type="datetime1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009F4-C02B-4E26-8202-F4C3FCC99E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72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41671-A4B1-48E4-BAC3-CCFB3FC0A9BE}" type="datetime1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1DDF5-072A-4DD1-AB91-E3995E4D9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26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6FC2B-8192-4E1C-A868-BBF2C28A4FED}" type="datetime1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5C186-AEF9-4F2D-BAFA-11E5AAE14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76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5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nstant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078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CBD95-E437-4FCC-B15F-F13BD8B13EFA}" type="datetime1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23338-EE39-403C-90BD-7CF4F80888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01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AE329-CD16-4D4E-8A8E-CF426B1A83AA}" type="datetime1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95A80-BB83-4DB2-8AF0-C06D7D336E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73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0F44B-C0A9-480B-9184-70E755584EB3}" type="datetime1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B18CC-3858-4DE9-8C1B-F381E86805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199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8BC7B-0E11-42DE-844F-AA5ACA339930}" type="datetime1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97FAD-0450-42AE-998F-554888FFDF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458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9FF8E-60D0-4669-A168-406DF6982B44}" type="datetime1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7DAE0-31A8-421E-ACAA-6B624D598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01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2FF2F-6C4C-4490-A9AA-0E628DD956D3}" type="datetime1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A4DAA-1B4E-42CD-AAD0-D610A84C9A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719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C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b5b88658c3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038" y="5214938"/>
            <a:ext cx="9048750" cy="164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0" y="274638"/>
            <a:ext cx="72580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8FDBB8-D6BE-4589-A048-0448C7E714D3}" type="datetime1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826642-FB20-4C74-B392-9DB35A79D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8" name="Рисунок 7" descr="0a90d5a235ac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2875" y="214313"/>
            <a:ext cx="1223963" cy="1135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Constant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rgbClr val="C00000"/>
          </a:solidFill>
          <a:latin typeface="Constantia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rgbClr val="C00000"/>
          </a:solidFill>
          <a:latin typeface="Constantia" pitchFamily="18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C00000"/>
          </a:solidFill>
          <a:latin typeface="Constantia" pitchFamily="18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rgbClr val="C00000"/>
          </a:solidFill>
          <a:latin typeface="Constantia" pitchFamily="18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rgbClr val="C00000"/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309634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 – пространственная среда на участке ДОУ</a:t>
            </a:r>
            <a:b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познавательного развития дошкольников.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221088"/>
            <a:ext cx="5400600" cy="1512168"/>
          </a:xfrm>
        </p:spPr>
        <p:txBody>
          <a:bodyPr/>
          <a:lstStyle/>
          <a:p>
            <a:pPr algn="r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Карановская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Викторовна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МБДОУ «Детский сад №1 «Теремок» р.п. Базарный Карабулак Саратовской области»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8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80" y="188640"/>
            <a:ext cx="8160906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6" y="188640"/>
            <a:ext cx="8064896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6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8352927" cy="626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12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09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4" y="260648"/>
            <a:ext cx="7968885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13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6" y="260648"/>
            <a:ext cx="8064896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260647"/>
            <a:ext cx="7896876" cy="592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0331"/>
            <a:ext cx="4752528" cy="633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12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24" y="2780928"/>
            <a:ext cx="5195482" cy="3896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6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921899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76872"/>
            <a:ext cx="5303677" cy="3980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18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4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4392488" cy="3295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362" y="2060848"/>
            <a:ext cx="5660982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19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870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7258050" cy="72008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92696"/>
            <a:ext cx="7704856" cy="5462067"/>
          </a:xfrm>
        </p:spPr>
        <p:txBody>
          <a:bodyPr/>
          <a:lstStyle/>
          <a:p>
            <a:pPr marL="0" indent="0" algn="just">
              <a:lnSpc>
                <a:spcPts val="1205"/>
              </a:lnSpc>
              <a:spcAft>
                <a:spcPts val="0"/>
              </a:spcAft>
              <a:buNone/>
            </a:pPr>
            <a:endParaRPr lang="ru-RU" sz="16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ts val="1205"/>
              </a:lnSpc>
              <a:spcAft>
                <a:spcPts val="0"/>
              </a:spcAft>
            </a:pPr>
            <a:endParaRPr lang="ru-RU" sz="2400" dirty="0" smtClean="0">
              <a:solidFill>
                <a:srgbClr val="7030A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ts val="1205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effectLst/>
                <a:latin typeface="Times New Roman"/>
                <a:ea typeface="Calibri"/>
                <a:cs typeface="Times New Roman"/>
              </a:rPr>
              <a:t> Экологический центр </a:t>
            </a:r>
            <a:r>
              <a:rPr lang="ru-RU" sz="2400" dirty="0" smtClean="0">
                <a:solidFill>
                  <a:srgbClr val="00B050"/>
                </a:solidFill>
                <a:effectLst/>
                <a:latin typeface="Times New Roman"/>
                <a:ea typeface="Calibri"/>
                <a:cs typeface="Times New Roman"/>
              </a:rPr>
              <a:t>(экологическая тропа</a:t>
            </a:r>
          </a:p>
          <a:p>
            <a:pPr algn="just">
              <a:lnSpc>
                <a:spcPts val="1205"/>
              </a:lnSpc>
              <a:spcAft>
                <a:spcPts val="0"/>
              </a:spcAft>
            </a:pPr>
            <a:endParaRPr lang="ru-RU" sz="2400" dirty="0">
              <a:solidFill>
                <a:srgbClr val="00B050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ts val="1205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00B050"/>
                </a:solidFill>
                <a:effectLst/>
                <a:latin typeface="Times New Roman"/>
                <a:ea typeface="Calibri"/>
                <a:cs typeface="Times New Roman"/>
              </a:rPr>
              <a:t>   «Маленькое путешествие в большой мир природы»)</a:t>
            </a:r>
            <a:endParaRPr lang="ru-RU" sz="2400" dirty="0" smtClean="0">
              <a:solidFill>
                <a:srgbClr val="00B05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effectLst/>
                <a:latin typeface="Times New Roman"/>
                <a:ea typeface="Calibri"/>
                <a:cs typeface="Times New Roman"/>
              </a:rPr>
              <a:t>Познавательный центр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  <a:cs typeface="Times New Roman"/>
              </a:rPr>
              <a:t>(наборы для экспериментирования, опытов с водой, воздухом, светом, пе­ском, коллекции, </a:t>
            </a:r>
            <a:r>
              <a:rPr lang="ru-RU" sz="24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  <a:cs typeface="Times New Roman"/>
              </a:rPr>
              <a:t>Автогородок</a:t>
            </a:r>
            <a:r>
              <a:rPr lang="ru-RU" sz="24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  <a:cs typeface="Times New Roman"/>
              </a:rPr>
              <a:t>)</a:t>
            </a:r>
            <a:endParaRPr lang="ru-RU" sz="2400" dirty="0" smtClean="0">
              <a:solidFill>
                <a:srgbClr val="00B05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Times New Roman"/>
                <a:ea typeface="Calibri"/>
                <a:cs typeface="Times New Roman"/>
              </a:rPr>
              <a:t>Математический центр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  <a:cs typeface="Times New Roman"/>
              </a:rPr>
              <a:t>(палочки Кюизенера, блоки Дьенеша, головоломки, развивающие игры с математическим содержанием, домино)</a:t>
            </a:r>
            <a:endParaRPr lang="ru-RU" sz="2400" dirty="0" smtClean="0">
              <a:solidFill>
                <a:srgbClr val="00B050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ts val="1205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effectLst/>
                <a:latin typeface="Times New Roman"/>
                <a:ea typeface="Calibri"/>
                <a:cs typeface="Times New Roman"/>
              </a:rPr>
              <a:t>Конструктивно-моделирующий (сенсорный) центр</a:t>
            </a:r>
          </a:p>
          <a:p>
            <a:pPr marL="0" indent="0" algn="just">
              <a:lnSpc>
                <a:spcPts val="1205"/>
              </a:lnSpc>
              <a:spcAft>
                <a:spcPts val="0"/>
              </a:spcAft>
              <a:buNone/>
            </a:pPr>
            <a:endParaRPr lang="ru-RU" sz="2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ts val="1205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00B050"/>
                </a:solidFill>
                <a:effectLst/>
                <a:latin typeface="Times New Roman"/>
                <a:ea typeface="Calibri"/>
                <a:cs typeface="Times New Roman"/>
              </a:rPr>
              <a:t>     (мозаика, конструкторы Лего, кубики)</a:t>
            </a:r>
            <a:endParaRPr lang="ru-RU" sz="2400" dirty="0" smtClean="0">
              <a:solidFill>
                <a:srgbClr val="00B050"/>
              </a:solidFill>
              <a:effectLst/>
              <a:latin typeface="Calibri"/>
              <a:ea typeface="Calibri"/>
              <a:cs typeface="Times New Roman"/>
            </a:endParaRPr>
          </a:p>
          <a:p>
            <a:endParaRPr lang="ru-RU" sz="1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8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7509992" cy="5632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20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4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20" y="116632"/>
            <a:ext cx="8160907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21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7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8064896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22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0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1"/>
            <a:ext cx="499255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28" y="973142"/>
            <a:ext cx="4283794" cy="5711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5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5" t="6294" r="20611" b="6004"/>
          <a:stretch/>
        </p:blipFill>
        <p:spPr bwMode="auto">
          <a:xfrm>
            <a:off x="5796136" y="260648"/>
            <a:ext cx="3093340" cy="5919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User\Desktop\фото новое\IMG_84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2"/>
          <a:stretch/>
        </p:blipFill>
        <p:spPr bwMode="auto">
          <a:xfrm>
            <a:off x="107504" y="1844824"/>
            <a:ext cx="5634050" cy="3536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24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4" y="260648"/>
            <a:ext cx="8162782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25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51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t="5053"/>
          <a:stretch/>
        </p:blipFill>
        <p:spPr>
          <a:xfrm>
            <a:off x="4644008" y="178906"/>
            <a:ext cx="4340286" cy="313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User\Desktop\фото новое\IMG_85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4" t="-1148"/>
          <a:stretch/>
        </p:blipFill>
        <p:spPr bwMode="auto">
          <a:xfrm>
            <a:off x="107504" y="1274822"/>
            <a:ext cx="4536504" cy="4206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фото новое\IMG_84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4104456" cy="3078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26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41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9550"/>
            <a:ext cx="4320478" cy="3240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User\Desktop\фото новое\IMG_84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1"/>
            <a:ext cx="4358680" cy="3268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фото новое\IMG_84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15" y="3482685"/>
            <a:ext cx="4521933" cy="3391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4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C:\Users\User\Desktop\фото новое\IMG_84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4237" y="-3519488"/>
            <a:ext cx="384021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фото новое\IMG_84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56992"/>
            <a:ext cx="4370886" cy="3277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фото новое\IMG_84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2262" r="47242" b="720"/>
          <a:stretch/>
        </p:blipFill>
        <p:spPr bwMode="auto">
          <a:xfrm>
            <a:off x="5505125" y="496674"/>
            <a:ext cx="3387291" cy="5164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28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"/>
          <a:stretch/>
        </p:blipFill>
        <p:spPr>
          <a:xfrm>
            <a:off x="107505" y="116632"/>
            <a:ext cx="448515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G:\Площадки лето 2015\омеленюк площадка\IMG_20150702_0908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34" y="116631"/>
            <a:ext cx="4396034" cy="3297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Площадки лето 2015\омеленюк площадка\IMG_20150702_0925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1"/>
          <a:stretch/>
        </p:blipFill>
        <p:spPr bwMode="auto">
          <a:xfrm>
            <a:off x="2267745" y="3413657"/>
            <a:ext cx="4613358" cy="2895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29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653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5" y="260648"/>
            <a:ext cx="7872875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3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02985"/>
            <a:ext cx="4464496" cy="3348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G:\Площадки лето 2015\Пчелки\SAM_23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413" y="182403"/>
            <a:ext cx="4081412" cy="3061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Площадки лето 2015\барбари ки\DSC001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4" r="6565"/>
          <a:stretch/>
        </p:blipFill>
        <p:spPr bwMode="auto">
          <a:xfrm>
            <a:off x="179512" y="83470"/>
            <a:ext cx="4573901" cy="3123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</a:t>
            </a:r>
          </a:p>
          <a:p>
            <a:pPr marL="0" indent="0" algn="ctr">
              <a:buNone/>
            </a:pPr>
            <a:r>
              <a:rPr lang="ru-RU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5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31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082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8160907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28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640"/>
            <a:ext cx="7848872" cy="588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8"/>
            <a:ext cx="7704856" cy="5778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2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52" y="242646"/>
            <a:ext cx="7800866" cy="585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444208" y="6381328"/>
            <a:ext cx="2133600" cy="365125"/>
          </a:xfrm>
        </p:spPr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60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7875719" cy="5906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420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75" y="260648"/>
            <a:ext cx="8256917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5C186-AEF9-4F2D-BAFA-11E5AAE1451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1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lan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polana</Template>
  <TotalTime>254</TotalTime>
  <Words>134</Words>
  <Application>Microsoft Office PowerPoint</Application>
  <PresentationFormat>Экран (4:3)</PresentationFormat>
  <Paragraphs>46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polana</vt:lpstr>
      <vt:lpstr>Развивающая предметно – пространственная среда на участке ДОУ как средство познавательного развития дошкольников.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Участок детского сада - место для игры, отдыха и познавательного развития детей.</dc:title>
  <dc:creator>User</dc:creator>
  <cp:lastModifiedBy>user</cp:lastModifiedBy>
  <cp:revision>27</cp:revision>
  <dcterms:created xsi:type="dcterms:W3CDTF">2015-07-08T13:46:03Z</dcterms:created>
  <dcterms:modified xsi:type="dcterms:W3CDTF">2018-05-15T08:04:45Z</dcterms:modified>
</cp:coreProperties>
</file>