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3" r:id="rId6"/>
    <p:sldId id="264" r:id="rId7"/>
    <p:sldId id="266" r:id="rId8"/>
    <p:sldId id="276" r:id="rId9"/>
    <p:sldId id="268" r:id="rId10"/>
    <p:sldId id="269" r:id="rId11"/>
    <p:sldId id="270" r:id="rId12"/>
    <p:sldId id="271" r:id="rId13"/>
    <p:sldId id="267" r:id="rId14"/>
    <p:sldId id="274" r:id="rId15"/>
    <p:sldId id="275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3DA9-6839-4724-8F6A-909C76BAE6DF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D6C-8C1A-4770-8B69-49AEDE501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3DA9-6839-4724-8F6A-909C76BAE6DF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D6C-8C1A-4770-8B69-49AEDE501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3DA9-6839-4724-8F6A-909C76BAE6DF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D6C-8C1A-4770-8B69-49AEDE501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3DA9-6839-4724-8F6A-909C76BAE6DF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D6C-8C1A-4770-8B69-49AEDE501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3DA9-6839-4724-8F6A-909C76BAE6DF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D6C-8C1A-4770-8B69-49AEDE501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3DA9-6839-4724-8F6A-909C76BAE6DF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D6C-8C1A-4770-8B69-49AEDE501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3DA9-6839-4724-8F6A-909C76BAE6DF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D6C-8C1A-4770-8B69-49AEDE501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3DA9-6839-4724-8F6A-909C76BAE6DF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D6C-8C1A-4770-8B69-49AEDE501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3DA9-6839-4724-8F6A-909C76BAE6DF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D6C-8C1A-4770-8B69-49AEDE501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3DA9-6839-4724-8F6A-909C76BAE6DF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D6C-8C1A-4770-8B69-49AEDE501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3DA9-6839-4724-8F6A-909C76BAE6DF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D6C-8C1A-4770-8B69-49AEDE501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3DA9-6839-4724-8F6A-909C76BAE6DF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69D6C-8C1A-4770-8B69-49AEDE5018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684" y="620688"/>
            <a:ext cx="8250340" cy="1470025"/>
          </a:xfrm>
        </p:spPr>
        <p:txBody>
          <a:bodyPr>
            <a:noAutofit/>
          </a:bodyPr>
          <a:lstStyle/>
          <a:p>
            <a: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Мастер класс на тему:</a:t>
            </a:r>
            <a:b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«Театр создаем сами»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005064"/>
            <a:ext cx="5176664" cy="16561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Подгорнова Лариса Владимировна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Воспитатель МБДОУ Детский сад «Радуга» </a:t>
            </a:r>
            <a:r>
              <a:rPr lang="ru-RU" sz="2400" dirty="0" err="1" smtClean="0">
                <a:solidFill>
                  <a:srgbClr val="002060"/>
                </a:solidFill>
              </a:rPr>
              <a:t>р.п</a:t>
            </a:r>
            <a:r>
              <a:rPr lang="ru-RU" sz="2400" dirty="0" smtClean="0">
                <a:solidFill>
                  <a:srgbClr val="002060"/>
                </a:solidFill>
              </a:rPr>
              <a:t>. Базарный Карабулак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4"/>
            <a:ext cx="6816757" cy="5112568"/>
          </a:xfrm>
        </p:spPr>
      </p:pic>
    </p:spTree>
    <p:extLst>
      <p:ext uri="{BB962C8B-B14F-4D97-AF65-F5344CB8AC3E}">
        <p14:creationId xmlns:p14="http://schemas.microsoft.com/office/powerpoint/2010/main" val="1033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64704"/>
            <a:ext cx="6720746" cy="5040560"/>
          </a:xfrm>
        </p:spPr>
      </p:pic>
    </p:spTree>
    <p:extLst>
      <p:ext uri="{BB962C8B-B14F-4D97-AF65-F5344CB8AC3E}">
        <p14:creationId xmlns:p14="http://schemas.microsoft.com/office/powerpoint/2010/main" val="30783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0851" y="1115743"/>
            <a:ext cx="5688632" cy="4266474"/>
          </a:xfrm>
        </p:spPr>
      </p:pic>
    </p:spTree>
    <p:extLst>
      <p:ext uri="{BB962C8B-B14F-4D97-AF65-F5344CB8AC3E}">
        <p14:creationId xmlns:p14="http://schemas.microsoft.com/office/powerpoint/2010/main" val="2946516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§ÑÐ¾-ÑÐ°ÐºÐ¾Ðµ-ÑÐ¾Ð°Ð¼Ð¸ÑÐ°Ð½-ÐÐ¿Ð¸ÑÐ°Ð½Ð¸Ðµ-Ð¾ÑÐ¾Ð±ÐµÐ½Ð½Ð¾ÑÑÐ¸-Ð¸-Ð¿ÑÐ¸Ð¼ÐµÐ½ÐµÐ½Ð¸Ðµ-ÑÐ¾Ð°Ð¼Ð¸ÑÐ°Ð½Ð°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2387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§ÑÐ¾-ÑÐ°ÐºÐ¾Ðµ-ÑÐ¾Ð°Ð¼Ð¸ÑÐ°Ð½-ÐÐ¿Ð¸ÑÐ°Ð½Ð¸Ðµ-Ð¾ÑÐ¾Ð±ÐµÐ½Ð½Ð¾ÑÑÐ¸-Ð¸-Ð¿ÑÐ¸Ð¼ÐµÐ½ÐµÐ½Ð¸Ðµ-ÑÐ¾Ð°Ð¼Ð¸ÑÐ°Ð½Ð°-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52387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§ÑÐ¾-ÑÐ°ÐºÐ¾Ðµ-ÑÐ¾Ð°Ð¼Ð¸ÑÐ°Ð½-ÐÐ¿Ð¸ÑÐ°Ð½Ð¸Ðµ-Ð¾ÑÐ¾Ð±ÐµÐ½Ð½Ð¾ÑÑÐ¸-Ð¸-Ð¿ÑÐ¸Ð¼ÐµÐ½ÐµÐ½Ð¸Ðµ-ÑÐ¾Ð°Ð¼Ð¸ÑÐ°Ð½Ð°-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54660"/>
            <a:ext cx="52387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2.bp.blogspot.com/-hOZgl_wUUEA/VBsSufi8JMI/AAAAAAAAHcI/pylOxMKA1DY/s1600/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56" y="260648"/>
            <a:ext cx="243027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§ÑÐ¾-ÑÐ°ÐºÐ¾Ðµ-ÑÐ¾Ð°Ð¼Ð¸ÑÐ°Ð½-ÐÐ¿Ð¸ÑÐ°Ð½Ð¸Ðµ-Ð¾ÑÐ¾Ð±ÐµÐ½Ð½Ð¾ÑÑÐ¸-Ð¸-Ð¿ÑÐ¸Ð¼ÐµÐ½ÐµÐ½Ð¸Ðµ-ÑÐ¾Ð°Ð¼Ð¸ÑÐ°Ð½Ð°-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1380"/>
            <a:ext cx="52387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§ÑÐ¾-ÑÐ°ÐºÐ¾Ðµ-ÑÐ¾Ð°Ð¼Ð¸ÑÐ°Ð½-ÐÐ¿Ð¸ÑÐ°Ð½Ð¸Ðµ-Ð¾ÑÐ¾Ð±ÐµÐ½Ð½Ð¾ÑÑÐ¸-Ð¸-Ð¿ÑÐ¸Ð¼ÐµÐ½ÐµÐ½Ð¸Ðµ-ÑÐ¾Ð°Ð¼Ð¸ÑÐ°Ð½Ð°-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52387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§ÑÐ¾-ÑÐ°ÐºÐ¾Ðµ-ÑÐ¾Ð°Ð¼Ð¸ÑÐ°Ð½-ÐÐ¿Ð¸ÑÐ°Ð½Ð¸Ðµ-Ð¾ÑÐ¾Ð±ÐµÐ½Ð½Ð¾ÑÑÐ¸-Ð¸-Ð¿ÑÐ¸Ð¼ÐµÐ½ÐµÐ½Ð¸Ðµ-ÑÐ¾Ð°Ð¼Ð¸ÑÐ°Ð½Ð°-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56757"/>
            <a:ext cx="52387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7761" r="8607" b="2687"/>
          <a:stretch/>
        </p:blipFill>
        <p:spPr>
          <a:xfrm>
            <a:off x="251520" y="3501008"/>
            <a:ext cx="2429961" cy="324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03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§ÑÐ¾-ÑÐ°ÐºÐ¾Ðµ-ÑÐ¾Ð°Ð¼Ð¸ÑÐ°Ð½-ÐÐ¿Ð¸ÑÐ°Ð½Ð¸Ðµ-Ð¾ÑÐ¾Ð±ÐµÐ½Ð½Ð¾ÑÑÐ¸-Ð¸-Ð¿ÑÐ¸Ð¼ÐµÐ½ÐµÐ½Ð¸Ðµ-ÑÐ¾Ð°Ð¼Ð¸ÑÐ°Ð½Ð°-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2387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§ÑÐ¾-ÑÐ°ÐºÐ¾Ðµ-ÑÐ¾Ð°Ð¼Ð¸ÑÐ°Ð½-ÐÐ¿Ð¸ÑÐ°Ð½Ð¸Ðµ-Ð¾ÑÐ¾Ð±ÐµÐ½Ð½Ð¾ÑÑÐ¸-Ð¸-Ð¿ÑÐ¸Ð¼ÐµÐ½ÐµÐ½Ð¸Ðµ-ÑÐ¾Ð°Ð¼Ð¸ÑÐ°Ð½Ð°-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2"/>
          <a:stretch/>
        </p:blipFill>
        <p:spPr bwMode="auto">
          <a:xfrm>
            <a:off x="3635896" y="2071197"/>
            <a:ext cx="5238750" cy="223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§ÑÐ¾-ÑÐ°ÐºÐ¾Ðµ-ÑÐ¾Ð°Ð¼Ð¸ÑÐ°Ð½-ÐÐ¿Ð¸ÑÐ°Ð½Ð¸Ðµ-Ð¾ÑÐ¾Ð±ÐµÐ½Ð½Ð¾ÑÑÐ¸-Ð¸-Ð¿ÑÐ¸Ð¼ÐµÐ½ÐµÐ½Ð¸Ðµ-ÑÐ¾Ð°Ð¼Ð¸ÑÐ°Ð½Ð°-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09120"/>
            <a:ext cx="52387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82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518815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4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театра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настольный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1562"/>
            <a:ext cx="4040188" cy="2917913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теневой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12" y="2785015"/>
            <a:ext cx="3657600" cy="2731008"/>
          </a:xfrm>
        </p:spPr>
      </p:pic>
    </p:spTree>
    <p:extLst>
      <p:ext uri="{BB962C8B-B14F-4D97-AF65-F5344CB8AC3E}">
        <p14:creationId xmlns:p14="http://schemas.microsoft.com/office/powerpoint/2010/main" val="312196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конусный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82"/>
          <a:stretch/>
        </p:blipFill>
        <p:spPr>
          <a:xfrm>
            <a:off x="395536" y="1484784"/>
            <a:ext cx="4161624" cy="2952328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4008" y="548680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театр масок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5"/>
          <a:stretch/>
        </p:blipFill>
        <p:spPr>
          <a:xfrm>
            <a:off x="4644008" y="1556792"/>
            <a:ext cx="4041775" cy="2881420"/>
          </a:xfrm>
        </p:spPr>
      </p:pic>
    </p:spTree>
    <p:extLst>
      <p:ext uri="{BB962C8B-B14F-4D97-AF65-F5344CB8AC3E}">
        <p14:creationId xmlns:p14="http://schemas.microsoft.com/office/powerpoint/2010/main" val="284134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0" y="4293096"/>
            <a:ext cx="4040188" cy="63976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альчиковый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4104456" cy="3528392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755576" y="4293096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магнитный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07"/>
          <a:stretch/>
        </p:blipFill>
        <p:spPr>
          <a:xfrm>
            <a:off x="1331640" y="548680"/>
            <a:ext cx="2891458" cy="3538878"/>
          </a:xfrm>
        </p:spPr>
      </p:pic>
    </p:spTree>
    <p:extLst>
      <p:ext uri="{BB962C8B-B14F-4D97-AF65-F5344CB8AC3E}">
        <p14:creationId xmlns:p14="http://schemas.microsoft.com/office/powerpoint/2010/main" val="120941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5013176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пальчиковый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592" y="1053704"/>
            <a:ext cx="4040188" cy="30301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6858" y="1053902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60847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родителями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5856651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586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63888" y="836712"/>
            <a:ext cx="5040560" cy="3312368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пальчиковой куклы из фоамирана</a:t>
            </a:r>
            <a:endParaRPr lang="ru-RU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8856" y="3592184"/>
            <a:ext cx="3033663" cy="2275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20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7193773" cy="5395330"/>
          </a:xfrm>
        </p:spPr>
      </p:pic>
    </p:spTree>
    <p:extLst>
      <p:ext uri="{BB962C8B-B14F-4D97-AF65-F5344CB8AC3E}">
        <p14:creationId xmlns:p14="http://schemas.microsoft.com/office/powerpoint/2010/main" val="175876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7056784" cy="5292588"/>
          </a:xfrm>
        </p:spPr>
      </p:pic>
    </p:spTree>
    <p:extLst>
      <p:ext uri="{BB962C8B-B14F-4D97-AF65-F5344CB8AC3E}">
        <p14:creationId xmlns:p14="http://schemas.microsoft.com/office/powerpoint/2010/main" val="30198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2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173</TotalTime>
  <Words>40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Тема12</vt:lpstr>
      <vt:lpstr>Мастер класс на тему: «Театр создаем сами»</vt:lpstr>
      <vt:lpstr>Виды театра</vt:lpstr>
      <vt:lpstr>Презентация PowerPoint</vt:lpstr>
      <vt:lpstr>Презентация PowerPoint</vt:lpstr>
      <vt:lpstr>Презентация PowerPoint</vt:lpstr>
      <vt:lpstr>Взаимодействие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</dc:title>
  <dc:creator>Радуга</dc:creator>
  <cp:lastModifiedBy>Подгорнова Лариса Владимировна</cp:lastModifiedBy>
  <cp:revision>20</cp:revision>
  <dcterms:created xsi:type="dcterms:W3CDTF">2018-04-27T08:33:42Z</dcterms:created>
  <dcterms:modified xsi:type="dcterms:W3CDTF">2018-05-21T15:43:41Z</dcterms:modified>
</cp:coreProperties>
</file>