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3" r:id="rId4"/>
    <p:sldId id="272" r:id="rId5"/>
    <p:sldId id="268" r:id="rId6"/>
    <p:sldId id="263" r:id="rId7"/>
    <p:sldId id="270" r:id="rId8"/>
    <p:sldId id="264" r:id="rId9"/>
    <p:sldId id="265" r:id="rId10"/>
    <p:sldId id="266" r:id="rId11"/>
    <p:sldId id="267" r:id="rId12"/>
    <p:sldId id="274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04" y="-10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image" Target="../media/image1.jpg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image" Target="../media/image1.jpg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image" Target="../media/image1.jpg"/><Relationship Id="rId6" Type="http://schemas.openxmlformats.org/officeDocument/2006/relationships/image" Target="../media/image8.jpeg"/><Relationship Id="rId11" Type="http://schemas.openxmlformats.org/officeDocument/2006/relationships/image" Target="../media/image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image" Target="../media/image1.jpg"/><Relationship Id="rId6" Type="http://schemas.openxmlformats.org/officeDocument/2006/relationships/image" Target="../media/image8.jpeg"/><Relationship Id="rId11" Type="http://schemas.openxmlformats.org/officeDocument/2006/relationships/image" Target="../media/image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A17F3-EB64-4956-B5F8-0C457D070492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3F17A13-A8C3-4614-A134-2A1F33618AB0}">
      <dgm:prSet phldrT="[Текст]"/>
      <dgm:spPr/>
      <dgm:t>
        <a:bodyPr/>
        <a:lstStyle/>
        <a:p>
          <a:r>
            <a:rPr lang="ru-RU" b="1" dirty="0" smtClean="0"/>
            <a:t>Воспитание</a:t>
          </a:r>
          <a:endParaRPr lang="ru-RU" b="1" dirty="0"/>
        </a:p>
      </dgm:t>
    </dgm:pt>
    <dgm:pt modelId="{1985217A-767C-4980-83CA-6D58C538E4FC}" type="parTrans" cxnId="{DDD14266-95AD-47E0-83C4-A22452E049F4}">
      <dgm:prSet/>
      <dgm:spPr/>
      <dgm:t>
        <a:bodyPr/>
        <a:lstStyle/>
        <a:p>
          <a:endParaRPr lang="ru-RU"/>
        </a:p>
      </dgm:t>
    </dgm:pt>
    <dgm:pt modelId="{27C0CBC0-D021-41EA-B53D-0099AA46F7FC}" type="sibTrans" cxnId="{DDD14266-95AD-47E0-83C4-A22452E049F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48AD27FE-AB78-420A-8128-537CE0C00376}">
      <dgm:prSet phldrT="[Текст]"/>
      <dgm:spPr/>
      <dgm:t>
        <a:bodyPr/>
        <a:lstStyle/>
        <a:p>
          <a:r>
            <a:rPr lang="ru-RU" b="1" dirty="0" smtClean="0"/>
            <a:t>Развитие </a:t>
          </a:r>
          <a:endParaRPr lang="ru-RU" b="1" dirty="0"/>
        </a:p>
      </dgm:t>
    </dgm:pt>
    <dgm:pt modelId="{94EC31CD-84D5-45A2-AD8E-D3B6E8E8D050}" type="parTrans" cxnId="{03BAF6DA-1825-4836-95A3-85810D3A4948}">
      <dgm:prSet/>
      <dgm:spPr/>
      <dgm:t>
        <a:bodyPr/>
        <a:lstStyle/>
        <a:p>
          <a:endParaRPr lang="ru-RU"/>
        </a:p>
      </dgm:t>
    </dgm:pt>
    <dgm:pt modelId="{69D92EF1-A3C2-42AE-ACA9-FAA39DA5BB14}" type="sibTrans" cxnId="{03BAF6DA-1825-4836-95A3-85810D3A494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959A54F8-B6BE-4282-95CD-FB628A9B6293}">
      <dgm:prSet phldrT="[Текст]" custT="1"/>
      <dgm:spPr/>
      <dgm:t>
        <a:bodyPr/>
        <a:lstStyle/>
        <a:p>
          <a:r>
            <a:rPr lang="ru-RU" sz="700" b="1" dirty="0" smtClean="0"/>
            <a:t>Образование</a:t>
          </a:r>
          <a:endParaRPr lang="ru-RU" sz="700" b="1" dirty="0"/>
        </a:p>
      </dgm:t>
    </dgm:pt>
    <dgm:pt modelId="{8738A343-4C52-4A47-834C-7B8238B9A16B}" type="sibTrans" cxnId="{749148AC-9072-4E1B-8400-7CF58875D34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 b="1"/>
        </a:p>
      </dgm:t>
    </dgm:pt>
    <dgm:pt modelId="{63508B93-8635-4FB6-B510-63D9D8D4B3A9}" type="parTrans" cxnId="{749148AC-9072-4E1B-8400-7CF58875D34B}">
      <dgm:prSet/>
      <dgm:spPr/>
      <dgm:t>
        <a:bodyPr/>
        <a:lstStyle/>
        <a:p>
          <a:endParaRPr lang="ru-RU"/>
        </a:p>
      </dgm:t>
    </dgm:pt>
    <dgm:pt modelId="{A4099DB5-A961-4F6A-A14E-415BF791A350}">
      <dgm:prSet/>
      <dgm:spPr/>
      <dgm:t>
        <a:bodyPr/>
        <a:lstStyle/>
        <a:p>
          <a:endParaRPr lang="ru-RU"/>
        </a:p>
      </dgm:t>
    </dgm:pt>
    <dgm:pt modelId="{EB8DB192-0400-447E-B1D9-59E3B163D4FF}" type="parTrans" cxnId="{A0572282-F268-4541-854B-0D50F9438C85}">
      <dgm:prSet/>
      <dgm:spPr/>
      <dgm:t>
        <a:bodyPr/>
        <a:lstStyle/>
        <a:p>
          <a:endParaRPr lang="ru-RU"/>
        </a:p>
      </dgm:t>
    </dgm:pt>
    <dgm:pt modelId="{E21919BA-F2A8-42F0-86A3-86CACC763F99}" type="sibTrans" cxnId="{A0572282-F268-4541-854B-0D50F9438C85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E31DCDF0-D155-4F83-94AF-3A46BE251425}">
      <dgm:prSet/>
      <dgm:spPr/>
      <dgm:t>
        <a:bodyPr/>
        <a:lstStyle/>
        <a:p>
          <a:endParaRPr lang="ru-RU"/>
        </a:p>
      </dgm:t>
    </dgm:pt>
    <dgm:pt modelId="{9E0A4CC7-DB7A-4AD7-960B-6701F106DF70}" type="parTrans" cxnId="{765C79D3-5B94-45DA-BFB9-0024E61847E0}">
      <dgm:prSet/>
      <dgm:spPr/>
      <dgm:t>
        <a:bodyPr/>
        <a:lstStyle/>
        <a:p>
          <a:endParaRPr lang="ru-RU"/>
        </a:p>
      </dgm:t>
    </dgm:pt>
    <dgm:pt modelId="{265C1640-0F00-432C-9D90-34878DF8915F}" type="sibTrans" cxnId="{765C79D3-5B94-45DA-BFB9-0024E61847E0}">
      <dgm:prSet/>
      <dgm:spPr/>
      <dgm:t>
        <a:bodyPr/>
        <a:lstStyle/>
        <a:p>
          <a:endParaRPr lang="ru-RU"/>
        </a:p>
      </dgm:t>
    </dgm:pt>
    <dgm:pt modelId="{E6FDFBA5-FEAE-4DAB-A2C8-3070C0D5E92B}">
      <dgm:prSet/>
      <dgm:spPr/>
      <dgm:t>
        <a:bodyPr/>
        <a:lstStyle/>
        <a:p>
          <a:endParaRPr lang="ru-RU" dirty="0"/>
        </a:p>
      </dgm:t>
    </dgm:pt>
    <dgm:pt modelId="{88835F73-B8C6-4F0D-97B8-432A75083E81}" type="parTrans" cxnId="{EF906752-D537-4403-BF02-705A4B3CF3D2}">
      <dgm:prSet/>
      <dgm:spPr/>
      <dgm:t>
        <a:bodyPr/>
        <a:lstStyle/>
        <a:p>
          <a:endParaRPr lang="ru-RU"/>
        </a:p>
      </dgm:t>
    </dgm:pt>
    <dgm:pt modelId="{760C9A09-DA93-4C4E-951F-7C1FA521B5F3}" type="sibTrans" cxnId="{EF906752-D537-4403-BF02-705A4B3CF3D2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7963A852-1C3E-4004-BEC5-A3DD241D6126}">
      <dgm:prSet/>
      <dgm:spPr/>
      <dgm:t>
        <a:bodyPr/>
        <a:lstStyle/>
        <a:p>
          <a:endParaRPr lang="ru-RU"/>
        </a:p>
      </dgm:t>
    </dgm:pt>
    <dgm:pt modelId="{4FE849B2-D2EC-4A80-B1E6-D13111F9FEC9}" type="parTrans" cxnId="{FEED9781-A021-41CC-B8A5-60ECAE87D95B}">
      <dgm:prSet/>
      <dgm:spPr/>
      <dgm:t>
        <a:bodyPr/>
        <a:lstStyle/>
        <a:p>
          <a:endParaRPr lang="ru-RU"/>
        </a:p>
      </dgm:t>
    </dgm:pt>
    <dgm:pt modelId="{A30F784C-4C81-42E7-9FD3-9AA5B10CA326}" type="sibTrans" cxnId="{FEED9781-A021-41CC-B8A5-60ECAE87D95B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514FCD97-6707-412A-9E89-D03198A6EAFD}">
      <dgm:prSet/>
      <dgm:spPr/>
      <dgm:t>
        <a:bodyPr/>
        <a:lstStyle/>
        <a:p>
          <a:endParaRPr lang="ru-RU"/>
        </a:p>
      </dgm:t>
    </dgm:pt>
    <dgm:pt modelId="{AD203526-C198-41D4-9591-730A37EED0FD}" type="parTrans" cxnId="{93473A04-270C-4C49-AFCB-5635AAC01F60}">
      <dgm:prSet/>
      <dgm:spPr/>
      <dgm:t>
        <a:bodyPr/>
        <a:lstStyle/>
        <a:p>
          <a:endParaRPr lang="ru-RU"/>
        </a:p>
      </dgm:t>
    </dgm:pt>
    <dgm:pt modelId="{2882E2E5-C523-44AA-8152-EC5AFA48B84D}" type="sibTrans" cxnId="{93473A04-270C-4C49-AFCB-5635AAC01F60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3EAC4569-8822-4FAC-9DA0-7F165B160F2F}">
      <dgm:prSet/>
      <dgm:spPr/>
      <dgm:t>
        <a:bodyPr/>
        <a:lstStyle/>
        <a:p>
          <a:endParaRPr lang="ru-RU"/>
        </a:p>
      </dgm:t>
    </dgm:pt>
    <dgm:pt modelId="{9A138421-B94D-41D5-8CF6-76F8622B7700}" type="parTrans" cxnId="{1C39EC17-825C-40D5-AA13-B82E01ACDE31}">
      <dgm:prSet/>
      <dgm:spPr/>
      <dgm:t>
        <a:bodyPr/>
        <a:lstStyle/>
        <a:p>
          <a:endParaRPr lang="ru-RU"/>
        </a:p>
      </dgm:t>
    </dgm:pt>
    <dgm:pt modelId="{1F4EBC7B-5CD9-4AEA-BDC8-D0E0233AA41F}" type="sibTrans" cxnId="{1C39EC17-825C-40D5-AA13-B82E01ACDE31}">
      <dgm:prSet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C16D6BF9-A353-4B03-BF01-BCA181415517}">
      <dgm:prSet/>
      <dgm:spPr/>
      <dgm:t>
        <a:bodyPr/>
        <a:lstStyle/>
        <a:p>
          <a:endParaRPr lang="ru-RU"/>
        </a:p>
      </dgm:t>
    </dgm:pt>
    <dgm:pt modelId="{68AB008E-3CAE-4D48-8EAB-0D8CC88F077C}" type="parTrans" cxnId="{998D4F86-1AA9-4482-9D27-14C178E0453A}">
      <dgm:prSet/>
      <dgm:spPr/>
      <dgm:t>
        <a:bodyPr/>
        <a:lstStyle/>
        <a:p>
          <a:endParaRPr lang="ru-RU"/>
        </a:p>
      </dgm:t>
    </dgm:pt>
    <dgm:pt modelId="{F72C72A1-9C56-42FD-9B9B-76990101D1A9}" type="sibTrans" cxnId="{998D4F86-1AA9-4482-9D27-14C178E0453A}">
      <dgm:prSet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69DC5D1B-76C3-49F8-991F-7E7C73D19781}">
      <dgm:prSet/>
      <dgm:spPr/>
      <dgm:t>
        <a:bodyPr/>
        <a:lstStyle/>
        <a:p>
          <a:endParaRPr lang="ru-RU"/>
        </a:p>
      </dgm:t>
    </dgm:pt>
    <dgm:pt modelId="{D486BAE2-0339-46B1-A325-E492D1DC4DF7}" type="parTrans" cxnId="{94DA83CD-C4FF-4CDA-B88F-10D9BA5D8FBB}">
      <dgm:prSet/>
      <dgm:spPr/>
      <dgm:t>
        <a:bodyPr/>
        <a:lstStyle/>
        <a:p>
          <a:endParaRPr lang="ru-RU"/>
        </a:p>
      </dgm:t>
    </dgm:pt>
    <dgm:pt modelId="{C4AEE02D-671F-4782-8A37-64100D623020}" type="sibTrans" cxnId="{94DA83CD-C4FF-4CDA-B88F-10D9BA5D8FBB}">
      <dgm:prSet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F7F1743C-EF94-4013-B2A8-F45F3D4340A4}">
      <dgm:prSet/>
      <dgm:spPr/>
      <dgm:t>
        <a:bodyPr/>
        <a:lstStyle/>
        <a:p>
          <a:endParaRPr lang="ru-RU"/>
        </a:p>
      </dgm:t>
    </dgm:pt>
    <dgm:pt modelId="{059A8602-682C-42C2-881E-EA4689A7FD7B}" type="parTrans" cxnId="{35AAD09E-A610-4FF3-BDA5-9EE10A02D2BE}">
      <dgm:prSet/>
      <dgm:spPr/>
      <dgm:t>
        <a:bodyPr/>
        <a:lstStyle/>
        <a:p>
          <a:endParaRPr lang="ru-RU"/>
        </a:p>
      </dgm:t>
    </dgm:pt>
    <dgm:pt modelId="{80549A6A-B0EF-4316-96A1-B583C561BE15}" type="sibTrans" cxnId="{35AAD09E-A610-4FF3-BDA5-9EE10A02D2BE}">
      <dgm:prSet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74FD14C4-A465-4AF7-9CC3-3F1F946716B3}">
      <dgm:prSet/>
      <dgm:spPr/>
      <dgm:t>
        <a:bodyPr/>
        <a:lstStyle/>
        <a:p>
          <a:endParaRPr lang="ru-RU"/>
        </a:p>
      </dgm:t>
    </dgm:pt>
    <dgm:pt modelId="{9D1E97F1-95E6-4F36-8198-8AF34FA5C272}" type="parTrans" cxnId="{A2D5D019-57A2-4DC7-BF61-81C31CA1A36A}">
      <dgm:prSet/>
      <dgm:spPr/>
      <dgm:t>
        <a:bodyPr/>
        <a:lstStyle/>
        <a:p>
          <a:endParaRPr lang="ru-RU"/>
        </a:p>
      </dgm:t>
    </dgm:pt>
    <dgm:pt modelId="{F6E42D63-16BD-48DD-82AB-DB3FA76C0731}" type="sibTrans" cxnId="{A2D5D019-57A2-4DC7-BF61-81C31CA1A36A}">
      <dgm:prSet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ru-RU"/>
        </a:p>
      </dgm:t>
    </dgm:pt>
    <dgm:pt modelId="{221E2F9D-89D7-4171-9E22-94CAB87D6B40}" type="pres">
      <dgm:prSet presAssocID="{AEFA17F3-EB64-4956-B5F8-0C457D07049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C1B805EB-14E0-4C01-9FD7-A7C7CE0B7C03}" type="pres">
      <dgm:prSet presAssocID="{D3F17A13-A8C3-4614-A134-2A1F33618AB0}" presName="text1" presStyleCnt="0"/>
      <dgm:spPr/>
    </dgm:pt>
    <dgm:pt modelId="{10D9DF7B-61CA-4E86-B8DD-356FABF2790E}" type="pres">
      <dgm:prSet presAssocID="{D3F17A13-A8C3-4614-A134-2A1F33618AB0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454A5-4E20-4E77-B691-C347C602B2D6}" type="pres">
      <dgm:prSet presAssocID="{D3F17A13-A8C3-4614-A134-2A1F33618AB0}" presName="textaccent1" presStyleCnt="0"/>
      <dgm:spPr/>
    </dgm:pt>
    <dgm:pt modelId="{40BFB9BF-D46F-462A-BA99-8900DDC51E98}" type="pres">
      <dgm:prSet presAssocID="{D3F17A13-A8C3-4614-A134-2A1F33618AB0}" presName="accentRepeatNode" presStyleLbl="solidAlignAcc1" presStyleIdx="0" presStyleCnt="24"/>
      <dgm:spPr/>
    </dgm:pt>
    <dgm:pt modelId="{DD48367B-E0F7-4F47-A8BC-9E8706385A13}" type="pres">
      <dgm:prSet presAssocID="{27C0CBC0-D021-41EA-B53D-0099AA46F7FC}" presName="image1" presStyleCnt="0"/>
      <dgm:spPr/>
    </dgm:pt>
    <dgm:pt modelId="{A2E0B1AE-B05B-410E-9FC1-3834A55F02D6}" type="pres">
      <dgm:prSet presAssocID="{27C0CBC0-D021-41EA-B53D-0099AA46F7FC}" presName="imageRepeatNode" presStyleLbl="alignAcc1" presStyleIdx="0" presStyleCnt="12"/>
      <dgm:spPr/>
      <dgm:t>
        <a:bodyPr/>
        <a:lstStyle/>
        <a:p>
          <a:endParaRPr lang="ru-RU"/>
        </a:p>
      </dgm:t>
    </dgm:pt>
    <dgm:pt modelId="{D82711E3-327E-4F5E-B12A-99B8F1A247C8}" type="pres">
      <dgm:prSet presAssocID="{27C0CBC0-D021-41EA-B53D-0099AA46F7FC}" presName="imageaccent1" presStyleCnt="0"/>
      <dgm:spPr/>
    </dgm:pt>
    <dgm:pt modelId="{D6081928-32FB-413D-942F-70AF2B2BB89C}" type="pres">
      <dgm:prSet presAssocID="{27C0CBC0-D021-41EA-B53D-0099AA46F7FC}" presName="accentRepeatNode" presStyleLbl="solidAlignAcc1" presStyleIdx="1" presStyleCnt="24"/>
      <dgm:spPr/>
    </dgm:pt>
    <dgm:pt modelId="{55DA89C5-583D-4335-98B5-CB08001D39DF}" type="pres">
      <dgm:prSet presAssocID="{48AD27FE-AB78-420A-8128-537CE0C00376}" presName="text2" presStyleCnt="0"/>
      <dgm:spPr/>
    </dgm:pt>
    <dgm:pt modelId="{7002B15B-71F0-4F0B-BF28-42554830BEBC}" type="pres">
      <dgm:prSet presAssocID="{48AD27FE-AB78-420A-8128-537CE0C00376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2B48C-A62C-4B3A-A9ED-CA2D1C926F65}" type="pres">
      <dgm:prSet presAssocID="{48AD27FE-AB78-420A-8128-537CE0C00376}" presName="textaccent2" presStyleCnt="0"/>
      <dgm:spPr/>
    </dgm:pt>
    <dgm:pt modelId="{E9AE200B-EF94-44FC-9FD9-DB3F1736A84F}" type="pres">
      <dgm:prSet presAssocID="{48AD27FE-AB78-420A-8128-537CE0C00376}" presName="accentRepeatNode" presStyleLbl="solidAlignAcc1" presStyleIdx="2" presStyleCnt="24"/>
      <dgm:spPr/>
    </dgm:pt>
    <dgm:pt modelId="{7FDC566A-470F-46B2-BD3F-59FDA575E11F}" type="pres">
      <dgm:prSet presAssocID="{69D92EF1-A3C2-42AE-ACA9-FAA39DA5BB14}" presName="image2" presStyleCnt="0"/>
      <dgm:spPr/>
    </dgm:pt>
    <dgm:pt modelId="{42E1D2E3-DC2F-4652-B854-EB31C246B12F}" type="pres">
      <dgm:prSet presAssocID="{69D92EF1-A3C2-42AE-ACA9-FAA39DA5BB14}" presName="imageRepeatNode" presStyleLbl="alignAcc1" presStyleIdx="1" presStyleCnt="12"/>
      <dgm:spPr/>
      <dgm:t>
        <a:bodyPr/>
        <a:lstStyle/>
        <a:p>
          <a:endParaRPr lang="ru-RU"/>
        </a:p>
      </dgm:t>
    </dgm:pt>
    <dgm:pt modelId="{D11BF4C1-0152-47A3-8258-1738B3E4603D}" type="pres">
      <dgm:prSet presAssocID="{69D92EF1-A3C2-42AE-ACA9-FAA39DA5BB14}" presName="imageaccent2" presStyleCnt="0"/>
      <dgm:spPr/>
    </dgm:pt>
    <dgm:pt modelId="{BF9D3AB8-7199-4732-9D4F-652885741B18}" type="pres">
      <dgm:prSet presAssocID="{69D92EF1-A3C2-42AE-ACA9-FAA39DA5BB14}" presName="accentRepeatNode" presStyleLbl="solidAlignAcc1" presStyleIdx="3" presStyleCnt="24"/>
      <dgm:spPr/>
    </dgm:pt>
    <dgm:pt modelId="{F7FC03EC-B781-443A-8C5D-669982702F12}" type="pres">
      <dgm:prSet presAssocID="{E6FDFBA5-FEAE-4DAB-A2C8-3070C0D5E92B}" presName="text3" presStyleCnt="0"/>
      <dgm:spPr/>
    </dgm:pt>
    <dgm:pt modelId="{6F14B3B1-6ABB-4080-A8FD-4915687A5A03}" type="pres">
      <dgm:prSet presAssocID="{E6FDFBA5-FEAE-4DAB-A2C8-3070C0D5E92B}" presName="textRepeatNode" presStyleLbl="alignNode1" presStyleIdx="2" presStyleCnt="12" custLinFactX="142468" custLinFactY="134587" custLinFactNeighborX="200000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DCBB1-9C6E-40B3-8DB0-D75D202E6137}" type="pres">
      <dgm:prSet presAssocID="{E6FDFBA5-FEAE-4DAB-A2C8-3070C0D5E92B}" presName="textaccent3" presStyleCnt="0"/>
      <dgm:spPr/>
    </dgm:pt>
    <dgm:pt modelId="{618F8A09-2A9B-4684-833C-A71287FB77EB}" type="pres">
      <dgm:prSet presAssocID="{E6FDFBA5-FEAE-4DAB-A2C8-3070C0D5E92B}" presName="accentRepeatNode" presStyleLbl="solidAlignAcc1" presStyleIdx="4" presStyleCnt="24"/>
      <dgm:spPr/>
    </dgm:pt>
    <dgm:pt modelId="{83D2D0CA-AAC1-46ED-9123-243F267F7EE4}" type="pres">
      <dgm:prSet presAssocID="{760C9A09-DA93-4C4E-951F-7C1FA521B5F3}" presName="image3" presStyleCnt="0"/>
      <dgm:spPr/>
    </dgm:pt>
    <dgm:pt modelId="{957EB1B9-DCDB-468B-B4A4-853BDD5716D9}" type="pres">
      <dgm:prSet presAssocID="{760C9A09-DA93-4C4E-951F-7C1FA521B5F3}" presName="imageRepeatNode" presStyleLbl="alignAcc1" presStyleIdx="2" presStyleCnt="12"/>
      <dgm:spPr/>
      <dgm:t>
        <a:bodyPr/>
        <a:lstStyle/>
        <a:p>
          <a:endParaRPr lang="ru-RU"/>
        </a:p>
      </dgm:t>
    </dgm:pt>
    <dgm:pt modelId="{56B7E0F2-5E8D-4857-92CE-9874FA307790}" type="pres">
      <dgm:prSet presAssocID="{760C9A09-DA93-4C4E-951F-7C1FA521B5F3}" presName="imageaccent3" presStyleCnt="0"/>
      <dgm:spPr/>
    </dgm:pt>
    <dgm:pt modelId="{9A12231D-616A-4981-A3C5-7871D10DA670}" type="pres">
      <dgm:prSet presAssocID="{760C9A09-DA93-4C4E-951F-7C1FA521B5F3}" presName="accentRepeatNode" presStyleLbl="solidAlignAcc1" presStyleIdx="5" presStyleCnt="24"/>
      <dgm:spPr/>
    </dgm:pt>
    <dgm:pt modelId="{577023A9-F098-4186-A47B-E9F0CC8CFCE5}" type="pres">
      <dgm:prSet presAssocID="{7963A852-1C3E-4004-BEC5-A3DD241D6126}" presName="text4" presStyleCnt="0"/>
      <dgm:spPr/>
    </dgm:pt>
    <dgm:pt modelId="{67DD3C16-7199-4A3E-B248-110FA3A15027}" type="pres">
      <dgm:prSet presAssocID="{7963A852-1C3E-4004-BEC5-A3DD241D6126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E3A4F-C28F-4853-BDCA-81B7847E2008}" type="pres">
      <dgm:prSet presAssocID="{7963A852-1C3E-4004-BEC5-A3DD241D6126}" presName="textaccent4" presStyleCnt="0"/>
      <dgm:spPr/>
    </dgm:pt>
    <dgm:pt modelId="{F8255C65-ADEF-4545-AFFC-75F2992F731C}" type="pres">
      <dgm:prSet presAssocID="{7963A852-1C3E-4004-BEC5-A3DD241D6126}" presName="accentRepeatNode" presStyleLbl="solidAlignAcc1" presStyleIdx="6" presStyleCnt="24"/>
      <dgm:spPr/>
    </dgm:pt>
    <dgm:pt modelId="{D6AFFE01-395C-4765-AF23-FDD05894B47E}" type="pres">
      <dgm:prSet presAssocID="{A30F784C-4C81-42E7-9FD3-9AA5B10CA326}" presName="image4" presStyleCnt="0"/>
      <dgm:spPr/>
    </dgm:pt>
    <dgm:pt modelId="{F2CCFCC3-1665-4822-8C2C-25902F9C3AD2}" type="pres">
      <dgm:prSet presAssocID="{A30F784C-4C81-42E7-9FD3-9AA5B10CA326}" presName="imageRepeatNode" presStyleLbl="alignAcc1" presStyleIdx="3" presStyleCnt="12"/>
      <dgm:spPr/>
      <dgm:t>
        <a:bodyPr/>
        <a:lstStyle/>
        <a:p>
          <a:endParaRPr lang="ru-RU"/>
        </a:p>
      </dgm:t>
    </dgm:pt>
    <dgm:pt modelId="{4CDD0003-B5BF-4D1D-9CFC-AC524C01B252}" type="pres">
      <dgm:prSet presAssocID="{A30F784C-4C81-42E7-9FD3-9AA5B10CA326}" presName="imageaccent4" presStyleCnt="0"/>
      <dgm:spPr/>
    </dgm:pt>
    <dgm:pt modelId="{0C1CDD41-F5B2-4B43-8E11-B3A6B510FF68}" type="pres">
      <dgm:prSet presAssocID="{A30F784C-4C81-42E7-9FD3-9AA5B10CA326}" presName="accentRepeatNode" presStyleLbl="solidAlignAcc1" presStyleIdx="7" presStyleCnt="24"/>
      <dgm:spPr/>
    </dgm:pt>
    <dgm:pt modelId="{B01B62A2-E897-473B-BFCE-B793A3FF4EE4}" type="pres">
      <dgm:prSet presAssocID="{514FCD97-6707-412A-9E89-D03198A6EAFD}" presName="text5" presStyleCnt="0"/>
      <dgm:spPr/>
    </dgm:pt>
    <dgm:pt modelId="{2B2B3C9A-3D50-4BB5-A42F-F4F7AF950BC5}" type="pres">
      <dgm:prSet presAssocID="{514FCD97-6707-412A-9E89-D03198A6EAFD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B08EA-61F1-4A59-BDE1-D4F5C6CB6752}" type="pres">
      <dgm:prSet presAssocID="{514FCD97-6707-412A-9E89-D03198A6EAFD}" presName="textaccent5" presStyleCnt="0"/>
      <dgm:spPr/>
    </dgm:pt>
    <dgm:pt modelId="{DF5BB86B-9BED-47EF-8F65-57223EEA6325}" type="pres">
      <dgm:prSet presAssocID="{514FCD97-6707-412A-9E89-D03198A6EAFD}" presName="accentRepeatNode" presStyleLbl="solidAlignAcc1" presStyleIdx="8" presStyleCnt="24"/>
      <dgm:spPr/>
    </dgm:pt>
    <dgm:pt modelId="{C9C4AE62-2626-4A7A-8D65-8069FED328C6}" type="pres">
      <dgm:prSet presAssocID="{2882E2E5-C523-44AA-8152-EC5AFA48B84D}" presName="image5" presStyleCnt="0"/>
      <dgm:spPr/>
    </dgm:pt>
    <dgm:pt modelId="{A4234C92-83EB-4D3E-8F21-01B2976E2125}" type="pres">
      <dgm:prSet presAssocID="{2882E2E5-C523-44AA-8152-EC5AFA48B84D}" presName="imageRepeatNode" presStyleLbl="alignAcc1" presStyleIdx="4" presStyleCnt="12"/>
      <dgm:spPr/>
      <dgm:t>
        <a:bodyPr/>
        <a:lstStyle/>
        <a:p>
          <a:endParaRPr lang="ru-RU"/>
        </a:p>
      </dgm:t>
    </dgm:pt>
    <dgm:pt modelId="{29779F99-848A-422B-9112-05B17BB556FB}" type="pres">
      <dgm:prSet presAssocID="{2882E2E5-C523-44AA-8152-EC5AFA48B84D}" presName="imageaccent5" presStyleCnt="0"/>
      <dgm:spPr/>
    </dgm:pt>
    <dgm:pt modelId="{07FAB0E8-D10D-49CD-B988-7BA75766FE64}" type="pres">
      <dgm:prSet presAssocID="{2882E2E5-C523-44AA-8152-EC5AFA48B84D}" presName="accentRepeatNode" presStyleLbl="solidAlignAcc1" presStyleIdx="9" presStyleCnt="24"/>
      <dgm:spPr/>
    </dgm:pt>
    <dgm:pt modelId="{13352826-93F5-4F91-BF47-A73D2A01F380}" type="pres">
      <dgm:prSet presAssocID="{3EAC4569-8822-4FAC-9DA0-7F165B160F2F}" presName="text6" presStyleCnt="0"/>
      <dgm:spPr/>
    </dgm:pt>
    <dgm:pt modelId="{C0BA1E39-1E2B-491A-B414-2DDF9E032158}" type="pres">
      <dgm:prSet presAssocID="{3EAC4569-8822-4FAC-9DA0-7F165B160F2F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6A8E4-5C46-4FB3-87A1-F7A5CEA55AC2}" type="pres">
      <dgm:prSet presAssocID="{3EAC4569-8822-4FAC-9DA0-7F165B160F2F}" presName="textaccent6" presStyleCnt="0"/>
      <dgm:spPr/>
    </dgm:pt>
    <dgm:pt modelId="{BBD26A37-0407-48ED-8664-5D07A125138D}" type="pres">
      <dgm:prSet presAssocID="{3EAC4569-8822-4FAC-9DA0-7F165B160F2F}" presName="accentRepeatNode" presStyleLbl="solidAlignAcc1" presStyleIdx="10" presStyleCnt="24"/>
      <dgm:spPr/>
    </dgm:pt>
    <dgm:pt modelId="{86C33B63-A0A9-42D7-9893-0D755DA25DEB}" type="pres">
      <dgm:prSet presAssocID="{1F4EBC7B-5CD9-4AEA-BDC8-D0E0233AA41F}" presName="image6" presStyleCnt="0"/>
      <dgm:spPr/>
    </dgm:pt>
    <dgm:pt modelId="{5BD0C843-521A-4CD8-955F-4B3154B40955}" type="pres">
      <dgm:prSet presAssocID="{1F4EBC7B-5CD9-4AEA-BDC8-D0E0233AA41F}" presName="imageRepeatNode" presStyleLbl="alignAcc1" presStyleIdx="5" presStyleCnt="12"/>
      <dgm:spPr/>
      <dgm:t>
        <a:bodyPr/>
        <a:lstStyle/>
        <a:p>
          <a:endParaRPr lang="ru-RU"/>
        </a:p>
      </dgm:t>
    </dgm:pt>
    <dgm:pt modelId="{B37FA238-FC37-4EBF-A6DA-D6E069D6A78D}" type="pres">
      <dgm:prSet presAssocID="{1F4EBC7B-5CD9-4AEA-BDC8-D0E0233AA41F}" presName="imageaccent6" presStyleCnt="0"/>
      <dgm:spPr/>
    </dgm:pt>
    <dgm:pt modelId="{9950039C-B92D-4EE8-9F25-EAFB9E9CF25C}" type="pres">
      <dgm:prSet presAssocID="{1F4EBC7B-5CD9-4AEA-BDC8-D0E0233AA41F}" presName="accentRepeatNode" presStyleLbl="solidAlignAcc1" presStyleIdx="11" presStyleCnt="24"/>
      <dgm:spPr/>
    </dgm:pt>
    <dgm:pt modelId="{99F46B26-FCFD-4F28-800C-DBA10F7CDE95}" type="pres">
      <dgm:prSet presAssocID="{C16D6BF9-A353-4B03-BF01-BCA181415517}" presName="text7" presStyleCnt="0"/>
      <dgm:spPr/>
    </dgm:pt>
    <dgm:pt modelId="{85B5B6D3-EFA8-4EDA-BD18-20C19FE68C97}" type="pres">
      <dgm:prSet presAssocID="{C16D6BF9-A353-4B03-BF01-BCA181415517}" presName="textRepeatNode" presStyleLbl="alignNode1" presStyleIdx="6" presStyleCnt="12" custLinFactNeighborX="657" custLinFactNeighborY="-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14418-3AAB-40D5-AC07-8CC9CFDEDE54}" type="pres">
      <dgm:prSet presAssocID="{C16D6BF9-A353-4B03-BF01-BCA181415517}" presName="textaccent7" presStyleCnt="0"/>
      <dgm:spPr/>
    </dgm:pt>
    <dgm:pt modelId="{0182809E-9654-4AEE-9CFD-EEF8B5E64C27}" type="pres">
      <dgm:prSet presAssocID="{C16D6BF9-A353-4B03-BF01-BCA181415517}" presName="accentRepeatNode" presStyleLbl="solidAlignAcc1" presStyleIdx="12" presStyleCnt="24"/>
      <dgm:spPr/>
    </dgm:pt>
    <dgm:pt modelId="{07EF0A49-B065-4FE6-BCEE-396EA6089F60}" type="pres">
      <dgm:prSet presAssocID="{F72C72A1-9C56-42FD-9B9B-76990101D1A9}" presName="image7" presStyleCnt="0"/>
      <dgm:spPr/>
    </dgm:pt>
    <dgm:pt modelId="{737B6641-0A82-4602-AEE2-53A99BA7F600}" type="pres">
      <dgm:prSet presAssocID="{F72C72A1-9C56-42FD-9B9B-76990101D1A9}" presName="imageRepeatNode" presStyleLbl="alignAcc1" presStyleIdx="6" presStyleCnt="12"/>
      <dgm:spPr/>
      <dgm:t>
        <a:bodyPr/>
        <a:lstStyle/>
        <a:p>
          <a:endParaRPr lang="ru-RU"/>
        </a:p>
      </dgm:t>
    </dgm:pt>
    <dgm:pt modelId="{4142E7EC-C61F-4B26-BC5F-69D15C7C2E42}" type="pres">
      <dgm:prSet presAssocID="{F72C72A1-9C56-42FD-9B9B-76990101D1A9}" presName="imageaccent7" presStyleCnt="0"/>
      <dgm:spPr/>
    </dgm:pt>
    <dgm:pt modelId="{7ACD80E6-484D-4030-9F4A-2CEDED545B24}" type="pres">
      <dgm:prSet presAssocID="{F72C72A1-9C56-42FD-9B9B-76990101D1A9}" presName="accentRepeatNode" presStyleLbl="solidAlignAcc1" presStyleIdx="13" presStyleCnt="24"/>
      <dgm:spPr/>
    </dgm:pt>
    <dgm:pt modelId="{0FEA5364-B5EF-455A-B3BF-949F85BEF8C3}" type="pres">
      <dgm:prSet presAssocID="{69DC5D1B-76C3-49F8-991F-7E7C73D19781}" presName="text8" presStyleCnt="0"/>
      <dgm:spPr/>
    </dgm:pt>
    <dgm:pt modelId="{7BB85FEA-194A-455F-B134-615C752DB2C1}" type="pres">
      <dgm:prSet presAssocID="{69DC5D1B-76C3-49F8-991F-7E7C73D19781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FC0CC-35E3-4306-86DE-3E90663B1073}" type="pres">
      <dgm:prSet presAssocID="{69DC5D1B-76C3-49F8-991F-7E7C73D19781}" presName="textaccent8" presStyleCnt="0"/>
      <dgm:spPr/>
    </dgm:pt>
    <dgm:pt modelId="{9E3F2E5F-F862-476D-AF4B-4F02A0868648}" type="pres">
      <dgm:prSet presAssocID="{69DC5D1B-76C3-49F8-991F-7E7C73D19781}" presName="accentRepeatNode" presStyleLbl="solidAlignAcc1" presStyleIdx="14" presStyleCnt="24"/>
      <dgm:spPr/>
    </dgm:pt>
    <dgm:pt modelId="{8F2988BC-1698-41BB-8957-6F42BC835D0A}" type="pres">
      <dgm:prSet presAssocID="{C4AEE02D-671F-4782-8A37-64100D623020}" presName="image8" presStyleCnt="0"/>
      <dgm:spPr/>
    </dgm:pt>
    <dgm:pt modelId="{881F33FE-55F1-4797-B95A-870D74B590F9}" type="pres">
      <dgm:prSet presAssocID="{C4AEE02D-671F-4782-8A37-64100D623020}" presName="imageRepeatNode" presStyleLbl="alignAcc1" presStyleIdx="7" presStyleCnt="12"/>
      <dgm:spPr/>
      <dgm:t>
        <a:bodyPr/>
        <a:lstStyle/>
        <a:p>
          <a:endParaRPr lang="ru-RU"/>
        </a:p>
      </dgm:t>
    </dgm:pt>
    <dgm:pt modelId="{C8C47A81-7918-49A0-8393-97296F98DB96}" type="pres">
      <dgm:prSet presAssocID="{C4AEE02D-671F-4782-8A37-64100D623020}" presName="imageaccent8" presStyleCnt="0"/>
      <dgm:spPr/>
    </dgm:pt>
    <dgm:pt modelId="{C4E52C44-5B83-423D-82EA-1401D0AF12A2}" type="pres">
      <dgm:prSet presAssocID="{C4AEE02D-671F-4782-8A37-64100D623020}" presName="accentRepeatNode" presStyleLbl="solidAlignAcc1" presStyleIdx="15" presStyleCnt="24"/>
      <dgm:spPr/>
    </dgm:pt>
    <dgm:pt modelId="{C28C2FE5-53BA-451A-AC0C-8CA08F85D41A}" type="pres">
      <dgm:prSet presAssocID="{F7F1743C-EF94-4013-B2A8-F45F3D4340A4}" presName="text9" presStyleCnt="0"/>
      <dgm:spPr/>
    </dgm:pt>
    <dgm:pt modelId="{23D67F3D-C30A-405F-A5D2-77582CC54911}" type="pres">
      <dgm:prSet presAssocID="{F7F1743C-EF94-4013-B2A8-F45F3D4340A4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127E2-142C-4290-9478-2965187A7DA5}" type="pres">
      <dgm:prSet presAssocID="{F7F1743C-EF94-4013-B2A8-F45F3D4340A4}" presName="textaccent9" presStyleCnt="0"/>
      <dgm:spPr/>
    </dgm:pt>
    <dgm:pt modelId="{C82D3EC8-ADB3-4A49-824B-88A0B6A2A43C}" type="pres">
      <dgm:prSet presAssocID="{F7F1743C-EF94-4013-B2A8-F45F3D4340A4}" presName="accentRepeatNode" presStyleLbl="solidAlignAcc1" presStyleIdx="16" presStyleCnt="24"/>
      <dgm:spPr/>
    </dgm:pt>
    <dgm:pt modelId="{5DDC4D08-BA72-4056-B093-492FBC0D1FCA}" type="pres">
      <dgm:prSet presAssocID="{80549A6A-B0EF-4316-96A1-B583C561BE15}" presName="image9" presStyleCnt="0"/>
      <dgm:spPr/>
    </dgm:pt>
    <dgm:pt modelId="{6D03FE29-DB8D-401E-A4C8-8FBD88BC2A80}" type="pres">
      <dgm:prSet presAssocID="{80549A6A-B0EF-4316-96A1-B583C561BE15}" presName="imageRepeatNode" presStyleLbl="alignAcc1" presStyleIdx="8" presStyleCnt="12"/>
      <dgm:spPr/>
      <dgm:t>
        <a:bodyPr/>
        <a:lstStyle/>
        <a:p>
          <a:endParaRPr lang="ru-RU"/>
        </a:p>
      </dgm:t>
    </dgm:pt>
    <dgm:pt modelId="{790C9A80-0527-4716-8843-7FD1B4D9087B}" type="pres">
      <dgm:prSet presAssocID="{80549A6A-B0EF-4316-96A1-B583C561BE15}" presName="imageaccent9" presStyleCnt="0"/>
      <dgm:spPr/>
    </dgm:pt>
    <dgm:pt modelId="{62D75D96-5A0F-40F4-8153-0AC62CA42490}" type="pres">
      <dgm:prSet presAssocID="{80549A6A-B0EF-4316-96A1-B583C561BE15}" presName="accentRepeatNode" presStyleLbl="solidAlignAcc1" presStyleIdx="17" presStyleCnt="24"/>
      <dgm:spPr/>
    </dgm:pt>
    <dgm:pt modelId="{F9AD4560-689B-4CAA-96BE-C5D43CB36EDB}" type="pres">
      <dgm:prSet presAssocID="{74FD14C4-A465-4AF7-9CC3-3F1F946716B3}" presName="text10" presStyleCnt="0"/>
      <dgm:spPr/>
    </dgm:pt>
    <dgm:pt modelId="{832A5A83-FCA3-4D9B-B06E-66D53CFB0B12}" type="pres">
      <dgm:prSet presAssocID="{74FD14C4-A465-4AF7-9CC3-3F1F946716B3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A781-FA5F-40D5-ACFA-D2BB9E5232BD}" type="pres">
      <dgm:prSet presAssocID="{74FD14C4-A465-4AF7-9CC3-3F1F946716B3}" presName="textaccent10" presStyleCnt="0"/>
      <dgm:spPr/>
    </dgm:pt>
    <dgm:pt modelId="{D04E4510-0111-4A3E-9B75-F73E5EAC2F8A}" type="pres">
      <dgm:prSet presAssocID="{74FD14C4-A465-4AF7-9CC3-3F1F946716B3}" presName="accentRepeatNode" presStyleLbl="solidAlignAcc1" presStyleIdx="18" presStyleCnt="24"/>
      <dgm:spPr/>
    </dgm:pt>
    <dgm:pt modelId="{B7AD2CB2-47F2-41E9-96E6-4D2E572FB6C7}" type="pres">
      <dgm:prSet presAssocID="{F6E42D63-16BD-48DD-82AB-DB3FA76C0731}" presName="image10" presStyleCnt="0"/>
      <dgm:spPr/>
    </dgm:pt>
    <dgm:pt modelId="{7BB306A2-F167-40DC-B20A-B67D4961EB03}" type="pres">
      <dgm:prSet presAssocID="{F6E42D63-16BD-48DD-82AB-DB3FA76C0731}" presName="imageRepeatNode" presStyleLbl="alignAcc1" presStyleIdx="9" presStyleCnt="12"/>
      <dgm:spPr/>
      <dgm:t>
        <a:bodyPr/>
        <a:lstStyle/>
        <a:p>
          <a:endParaRPr lang="ru-RU"/>
        </a:p>
      </dgm:t>
    </dgm:pt>
    <dgm:pt modelId="{D6526B4D-5AB2-48DE-87A7-E2C13C78577D}" type="pres">
      <dgm:prSet presAssocID="{F6E42D63-16BD-48DD-82AB-DB3FA76C0731}" presName="imageaccent10" presStyleCnt="0"/>
      <dgm:spPr/>
    </dgm:pt>
    <dgm:pt modelId="{A44D6E00-2372-4359-A458-CBAFC23B40D8}" type="pres">
      <dgm:prSet presAssocID="{F6E42D63-16BD-48DD-82AB-DB3FA76C0731}" presName="accentRepeatNode" presStyleLbl="solidAlignAcc1" presStyleIdx="19" presStyleCnt="24"/>
      <dgm:spPr/>
    </dgm:pt>
    <dgm:pt modelId="{F3E2CA35-4890-41C9-A0D7-D8ABA6454965}" type="pres">
      <dgm:prSet presAssocID="{959A54F8-B6BE-4282-95CD-FB628A9B6293}" presName="text11" presStyleCnt="0"/>
      <dgm:spPr/>
    </dgm:pt>
    <dgm:pt modelId="{3C05BB2E-DD72-4575-8352-9FA06409A213}" type="pres">
      <dgm:prSet presAssocID="{959A54F8-B6BE-4282-95CD-FB628A9B6293}" presName="textRepeatNode" presStyleLbl="alignNode1" presStyleIdx="10" presStyleCnt="12" custLinFactX="-141333" custLinFactY="-131840" custLinFactNeighborX="-20000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DFD06-84B6-4EDC-9BA5-475448CB61B5}" type="pres">
      <dgm:prSet presAssocID="{959A54F8-B6BE-4282-95CD-FB628A9B6293}" presName="textaccent11" presStyleCnt="0"/>
      <dgm:spPr/>
    </dgm:pt>
    <dgm:pt modelId="{70B6ECA6-87F7-4802-BEBC-5051C9BD6CDD}" type="pres">
      <dgm:prSet presAssocID="{959A54F8-B6BE-4282-95CD-FB628A9B6293}" presName="accentRepeatNode" presStyleLbl="solidAlignAcc1" presStyleIdx="20" presStyleCnt="24"/>
      <dgm:spPr/>
    </dgm:pt>
    <dgm:pt modelId="{856336FF-1746-4DD3-A859-1FE9AC433470}" type="pres">
      <dgm:prSet presAssocID="{8738A343-4C52-4A47-834C-7B8238B9A16B}" presName="image11" presStyleCnt="0"/>
      <dgm:spPr/>
    </dgm:pt>
    <dgm:pt modelId="{D3D02282-0212-40B4-90FB-C244EE747725}" type="pres">
      <dgm:prSet presAssocID="{8738A343-4C52-4A47-834C-7B8238B9A16B}" presName="imageRepeatNode" presStyleLbl="alignAcc1" presStyleIdx="10" presStyleCnt="12"/>
      <dgm:spPr/>
      <dgm:t>
        <a:bodyPr/>
        <a:lstStyle/>
        <a:p>
          <a:endParaRPr lang="ru-RU"/>
        </a:p>
      </dgm:t>
    </dgm:pt>
    <dgm:pt modelId="{E554FC15-F828-49FD-91FE-9178538F62AD}" type="pres">
      <dgm:prSet presAssocID="{8738A343-4C52-4A47-834C-7B8238B9A16B}" presName="imageaccent11" presStyleCnt="0"/>
      <dgm:spPr/>
    </dgm:pt>
    <dgm:pt modelId="{4CA9FBF2-E539-4D16-87A0-20ECFBC40A29}" type="pres">
      <dgm:prSet presAssocID="{8738A343-4C52-4A47-834C-7B8238B9A16B}" presName="accentRepeatNode" presStyleLbl="solidAlignAcc1" presStyleIdx="21" presStyleCnt="24"/>
      <dgm:spPr/>
    </dgm:pt>
    <dgm:pt modelId="{5C97BAF7-C935-4D9B-8BF5-25F1A058E878}" type="pres">
      <dgm:prSet presAssocID="{A4099DB5-A961-4F6A-A14E-415BF791A350}" presName="text12" presStyleCnt="0"/>
      <dgm:spPr/>
    </dgm:pt>
    <dgm:pt modelId="{FEFEF5E4-4D60-443F-9362-76B6D9059E88}" type="pres">
      <dgm:prSet presAssocID="{A4099DB5-A961-4F6A-A14E-415BF791A350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060D7-B0A5-4DDE-8D58-2674728DAA4C}" type="pres">
      <dgm:prSet presAssocID="{A4099DB5-A961-4F6A-A14E-415BF791A350}" presName="textaccent12" presStyleCnt="0"/>
      <dgm:spPr/>
    </dgm:pt>
    <dgm:pt modelId="{E9BE91AD-A0AD-4492-8E46-A47E04DFDBD7}" type="pres">
      <dgm:prSet presAssocID="{A4099DB5-A961-4F6A-A14E-415BF791A350}" presName="accentRepeatNode" presStyleLbl="solidAlignAcc1" presStyleIdx="22" presStyleCnt="24"/>
      <dgm:spPr/>
    </dgm:pt>
    <dgm:pt modelId="{51C99EE5-7BC1-4EC2-A9FB-8216165DD0A6}" type="pres">
      <dgm:prSet presAssocID="{E21919BA-F2A8-42F0-86A3-86CACC763F99}" presName="image12" presStyleCnt="0"/>
      <dgm:spPr/>
    </dgm:pt>
    <dgm:pt modelId="{17DD8C9D-3B1A-4146-A80A-CCC1D2E472FE}" type="pres">
      <dgm:prSet presAssocID="{E21919BA-F2A8-42F0-86A3-86CACC763F99}" presName="imageRepeatNode" presStyleLbl="alignAcc1" presStyleIdx="11" presStyleCnt="12"/>
      <dgm:spPr/>
      <dgm:t>
        <a:bodyPr/>
        <a:lstStyle/>
        <a:p>
          <a:endParaRPr lang="ru-RU"/>
        </a:p>
      </dgm:t>
    </dgm:pt>
    <dgm:pt modelId="{E34CF47E-CF85-4938-97FA-0A9F9C98286C}" type="pres">
      <dgm:prSet presAssocID="{E21919BA-F2A8-42F0-86A3-86CACC763F99}" presName="imageaccent12" presStyleCnt="0"/>
      <dgm:spPr/>
    </dgm:pt>
    <dgm:pt modelId="{DF849342-5FA7-45E0-9FE7-6D30D4A87B03}" type="pres">
      <dgm:prSet presAssocID="{E21919BA-F2A8-42F0-86A3-86CACC763F99}" presName="accentRepeatNode" presStyleLbl="solidAlignAcc1" presStyleIdx="23" presStyleCnt="24"/>
      <dgm:spPr/>
    </dgm:pt>
  </dgm:ptLst>
  <dgm:cxnLst>
    <dgm:cxn modelId="{C5F17F54-AB23-4047-803D-C487C4CC5E10}" type="presOf" srcId="{48AD27FE-AB78-420A-8128-537CE0C00376}" destId="{7002B15B-71F0-4F0B-BF28-42554830BEBC}" srcOrd="0" destOrd="0" presId="urn:microsoft.com/office/officeart/2008/layout/HexagonCluster"/>
    <dgm:cxn modelId="{32F977DC-B6CA-4549-B219-7D4940ADBA96}" type="presOf" srcId="{C4AEE02D-671F-4782-8A37-64100D623020}" destId="{881F33FE-55F1-4797-B95A-870D74B590F9}" srcOrd="0" destOrd="0" presId="urn:microsoft.com/office/officeart/2008/layout/HexagonCluster"/>
    <dgm:cxn modelId="{03036A19-A538-4BFE-89A8-3D32E35319FE}" type="presOf" srcId="{C16D6BF9-A353-4B03-BF01-BCA181415517}" destId="{85B5B6D3-EFA8-4EDA-BD18-20C19FE68C97}" srcOrd="0" destOrd="0" presId="urn:microsoft.com/office/officeart/2008/layout/HexagonCluster"/>
    <dgm:cxn modelId="{FB5D0B14-3294-4FA0-BA7B-5E546441DB8D}" type="presOf" srcId="{69D92EF1-A3C2-42AE-ACA9-FAA39DA5BB14}" destId="{42E1D2E3-DC2F-4652-B854-EB31C246B12F}" srcOrd="0" destOrd="0" presId="urn:microsoft.com/office/officeart/2008/layout/HexagonCluster"/>
    <dgm:cxn modelId="{03BAF6DA-1825-4836-95A3-85810D3A4948}" srcId="{AEFA17F3-EB64-4956-B5F8-0C457D070492}" destId="{48AD27FE-AB78-420A-8128-537CE0C00376}" srcOrd="1" destOrd="0" parTransId="{94EC31CD-84D5-45A2-AD8E-D3B6E8E8D050}" sibTransId="{69D92EF1-A3C2-42AE-ACA9-FAA39DA5BB14}"/>
    <dgm:cxn modelId="{94DA83CD-C4FF-4CDA-B88F-10D9BA5D8FBB}" srcId="{AEFA17F3-EB64-4956-B5F8-0C457D070492}" destId="{69DC5D1B-76C3-49F8-991F-7E7C73D19781}" srcOrd="7" destOrd="0" parTransId="{D486BAE2-0339-46B1-A325-E492D1DC4DF7}" sibTransId="{C4AEE02D-671F-4782-8A37-64100D623020}"/>
    <dgm:cxn modelId="{A0572282-F268-4541-854B-0D50F9438C85}" srcId="{AEFA17F3-EB64-4956-B5F8-0C457D070492}" destId="{A4099DB5-A961-4F6A-A14E-415BF791A350}" srcOrd="11" destOrd="0" parTransId="{EB8DB192-0400-447E-B1D9-59E3B163D4FF}" sibTransId="{E21919BA-F2A8-42F0-86A3-86CACC763F99}"/>
    <dgm:cxn modelId="{FEED9781-A021-41CC-B8A5-60ECAE87D95B}" srcId="{AEFA17F3-EB64-4956-B5F8-0C457D070492}" destId="{7963A852-1C3E-4004-BEC5-A3DD241D6126}" srcOrd="3" destOrd="0" parTransId="{4FE849B2-D2EC-4A80-B1E6-D13111F9FEC9}" sibTransId="{A30F784C-4C81-42E7-9FD3-9AA5B10CA326}"/>
    <dgm:cxn modelId="{5D3DE16B-CCC8-4AC6-BED9-2D166BE80F7A}" type="presOf" srcId="{F72C72A1-9C56-42FD-9B9B-76990101D1A9}" destId="{737B6641-0A82-4602-AEE2-53A99BA7F600}" srcOrd="0" destOrd="0" presId="urn:microsoft.com/office/officeart/2008/layout/HexagonCluster"/>
    <dgm:cxn modelId="{264112A6-B072-4578-A882-CF34BD915C87}" type="presOf" srcId="{27C0CBC0-D021-41EA-B53D-0099AA46F7FC}" destId="{A2E0B1AE-B05B-410E-9FC1-3834A55F02D6}" srcOrd="0" destOrd="0" presId="urn:microsoft.com/office/officeart/2008/layout/HexagonCluster"/>
    <dgm:cxn modelId="{F7A34F6E-3125-411C-AC1D-3C0459991465}" type="presOf" srcId="{7963A852-1C3E-4004-BEC5-A3DD241D6126}" destId="{67DD3C16-7199-4A3E-B248-110FA3A15027}" srcOrd="0" destOrd="0" presId="urn:microsoft.com/office/officeart/2008/layout/HexagonCluster"/>
    <dgm:cxn modelId="{1B2C073C-0B24-4C06-AEE1-27CC3F85B11A}" type="presOf" srcId="{959A54F8-B6BE-4282-95CD-FB628A9B6293}" destId="{3C05BB2E-DD72-4575-8352-9FA06409A213}" srcOrd="0" destOrd="0" presId="urn:microsoft.com/office/officeart/2008/layout/HexagonCluster"/>
    <dgm:cxn modelId="{C5AF2797-3536-421B-81AA-4F1492377669}" type="presOf" srcId="{514FCD97-6707-412A-9E89-D03198A6EAFD}" destId="{2B2B3C9A-3D50-4BB5-A42F-F4F7AF950BC5}" srcOrd="0" destOrd="0" presId="urn:microsoft.com/office/officeart/2008/layout/HexagonCluster"/>
    <dgm:cxn modelId="{0FB09E38-DA7C-4E6B-8775-8694EBA43CF3}" type="presOf" srcId="{A30F784C-4C81-42E7-9FD3-9AA5B10CA326}" destId="{F2CCFCC3-1665-4822-8C2C-25902F9C3AD2}" srcOrd="0" destOrd="0" presId="urn:microsoft.com/office/officeart/2008/layout/HexagonCluster"/>
    <dgm:cxn modelId="{749148AC-9072-4E1B-8400-7CF58875D34B}" srcId="{AEFA17F3-EB64-4956-B5F8-0C457D070492}" destId="{959A54F8-B6BE-4282-95CD-FB628A9B6293}" srcOrd="10" destOrd="0" parTransId="{63508B93-8635-4FB6-B510-63D9D8D4B3A9}" sibTransId="{8738A343-4C52-4A47-834C-7B8238B9A16B}"/>
    <dgm:cxn modelId="{2170842B-2BE0-4077-B0B9-F3C90E13C6B4}" type="presOf" srcId="{80549A6A-B0EF-4316-96A1-B583C561BE15}" destId="{6D03FE29-DB8D-401E-A4C8-8FBD88BC2A80}" srcOrd="0" destOrd="0" presId="urn:microsoft.com/office/officeart/2008/layout/HexagonCluster"/>
    <dgm:cxn modelId="{EF906752-D537-4403-BF02-705A4B3CF3D2}" srcId="{AEFA17F3-EB64-4956-B5F8-0C457D070492}" destId="{E6FDFBA5-FEAE-4DAB-A2C8-3070C0D5E92B}" srcOrd="2" destOrd="0" parTransId="{88835F73-B8C6-4F0D-97B8-432A75083E81}" sibTransId="{760C9A09-DA93-4C4E-951F-7C1FA521B5F3}"/>
    <dgm:cxn modelId="{998D4F86-1AA9-4482-9D27-14C178E0453A}" srcId="{AEFA17F3-EB64-4956-B5F8-0C457D070492}" destId="{C16D6BF9-A353-4B03-BF01-BCA181415517}" srcOrd="6" destOrd="0" parTransId="{68AB008E-3CAE-4D48-8EAB-0D8CC88F077C}" sibTransId="{F72C72A1-9C56-42FD-9B9B-76990101D1A9}"/>
    <dgm:cxn modelId="{F6EA844B-71F8-4295-8CEF-96444CEED3EF}" type="presOf" srcId="{A4099DB5-A961-4F6A-A14E-415BF791A350}" destId="{FEFEF5E4-4D60-443F-9362-76B6D9059E88}" srcOrd="0" destOrd="0" presId="urn:microsoft.com/office/officeart/2008/layout/HexagonCluster"/>
    <dgm:cxn modelId="{EA85D783-2356-4565-A1D5-78940947FD2E}" type="presOf" srcId="{D3F17A13-A8C3-4614-A134-2A1F33618AB0}" destId="{10D9DF7B-61CA-4E86-B8DD-356FABF2790E}" srcOrd="0" destOrd="0" presId="urn:microsoft.com/office/officeart/2008/layout/HexagonCluster"/>
    <dgm:cxn modelId="{39FCEABB-3438-4D31-BC75-798C73E9A8AD}" type="presOf" srcId="{F6E42D63-16BD-48DD-82AB-DB3FA76C0731}" destId="{7BB306A2-F167-40DC-B20A-B67D4961EB03}" srcOrd="0" destOrd="0" presId="urn:microsoft.com/office/officeart/2008/layout/HexagonCluster"/>
    <dgm:cxn modelId="{7463C9B5-E2CF-4605-A334-F4E614E4BD5F}" type="presOf" srcId="{E21919BA-F2A8-42F0-86A3-86CACC763F99}" destId="{17DD8C9D-3B1A-4146-A80A-CCC1D2E472FE}" srcOrd="0" destOrd="0" presId="urn:microsoft.com/office/officeart/2008/layout/HexagonCluster"/>
    <dgm:cxn modelId="{35AAD09E-A610-4FF3-BDA5-9EE10A02D2BE}" srcId="{AEFA17F3-EB64-4956-B5F8-0C457D070492}" destId="{F7F1743C-EF94-4013-B2A8-F45F3D4340A4}" srcOrd="8" destOrd="0" parTransId="{059A8602-682C-42C2-881E-EA4689A7FD7B}" sibTransId="{80549A6A-B0EF-4316-96A1-B583C561BE15}"/>
    <dgm:cxn modelId="{42283D8C-997A-46C1-87E1-751EBEC5DDF0}" type="presOf" srcId="{3EAC4569-8822-4FAC-9DA0-7F165B160F2F}" destId="{C0BA1E39-1E2B-491A-B414-2DDF9E032158}" srcOrd="0" destOrd="0" presId="urn:microsoft.com/office/officeart/2008/layout/HexagonCluster"/>
    <dgm:cxn modelId="{7E87A620-F6E4-4ED6-97E4-25BDAF82EC7F}" type="presOf" srcId="{74FD14C4-A465-4AF7-9CC3-3F1F946716B3}" destId="{832A5A83-FCA3-4D9B-B06E-66D53CFB0B12}" srcOrd="0" destOrd="0" presId="urn:microsoft.com/office/officeart/2008/layout/HexagonCluster"/>
    <dgm:cxn modelId="{5749F792-A499-42B7-BC58-9362A610E121}" type="presOf" srcId="{F7F1743C-EF94-4013-B2A8-F45F3D4340A4}" destId="{23D67F3D-C30A-405F-A5D2-77582CC54911}" srcOrd="0" destOrd="0" presId="urn:microsoft.com/office/officeart/2008/layout/HexagonCluster"/>
    <dgm:cxn modelId="{DDD14266-95AD-47E0-83C4-A22452E049F4}" srcId="{AEFA17F3-EB64-4956-B5F8-0C457D070492}" destId="{D3F17A13-A8C3-4614-A134-2A1F33618AB0}" srcOrd="0" destOrd="0" parTransId="{1985217A-767C-4980-83CA-6D58C538E4FC}" sibTransId="{27C0CBC0-D021-41EA-B53D-0099AA46F7FC}"/>
    <dgm:cxn modelId="{93473A04-270C-4C49-AFCB-5635AAC01F60}" srcId="{AEFA17F3-EB64-4956-B5F8-0C457D070492}" destId="{514FCD97-6707-412A-9E89-D03198A6EAFD}" srcOrd="4" destOrd="0" parTransId="{AD203526-C198-41D4-9591-730A37EED0FD}" sibTransId="{2882E2E5-C523-44AA-8152-EC5AFA48B84D}"/>
    <dgm:cxn modelId="{D486E200-4F35-41BA-B833-64CD4BA12B9C}" type="presOf" srcId="{69DC5D1B-76C3-49F8-991F-7E7C73D19781}" destId="{7BB85FEA-194A-455F-B134-615C752DB2C1}" srcOrd="0" destOrd="0" presId="urn:microsoft.com/office/officeart/2008/layout/HexagonCluster"/>
    <dgm:cxn modelId="{F12C2405-DBB1-4B4C-B462-21101BAEA1DD}" type="presOf" srcId="{1F4EBC7B-5CD9-4AEA-BDC8-D0E0233AA41F}" destId="{5BD0C843-521A-4CD8-955F-4B3154B40955}" srcOrd="0" destOrd="0" presId="urn:microsoft.com/office/officeart/2008/layout/HexagonCluster"/>
    <dgm:cxn modelId="{765C79D3-5B94-45DA-BFB9-0024E61847E0}" srcId="{AEFA17F3-EB64-4956-B5F8-0C457D070492}" destId="{E31DCDF0-D155-4F83-94AF-3A46BE251425}" srcOrd="12" destOrd="0" parTransId="{9E0A4CC7-DB7A-4AD7-960B-6701F106DF70}" sibTransId="{265C1640-0F00-432C-9D90-34878DF8915F}"/>
    <dgm:cxn modelId="{13B5F274-077E-472A-B881-275785FBCD4C}" type="presOf" srcId="{AEFA17F3-EB64-4956-B5F8-0C457D070492}" destId="{221E2F9D-89D7-4171-9E22-94CAB87D6B40}" srcOrd="0" destOrd="0" presId="urn:microsoft.com/office/officeart/2008/layout/HexagonCluster"/>
    <dgm:cxn modelId="{A07C64B8-C673-43CF-99F3-6BFB7807D28D}" type="presOf" srcId="{8738A343-4C52-4A47-834C-7B8238B9A16B}" destId="{D3D02282-0212-40B4-90FB-C244EE747725}" srcOrd="0" destOrd="0" presId="urn:microsoft.com/office/officeart/2008/layout/HexagonCluster"/>
    <dgm:cxn modelId="{DC142207-DD30-454B-B53E-C14ABF0D86A1}" type="presOf" srcId="{E6FDFBA5-FEAE-4DAB-A2C8-3070C0D5E92B}" destId="{6F14B3B1-6ABB-4080-A8FD-4915687A5A03}" srcOrd="0" destOrd="0" presId="urn:microsoft.com/office/officeart/2008/layout/HexagonCluster"/>
    <dgm:cxn modelId="{39DA259B-EC2F-4C6E-9DC8-92031C7D28C2}" type="presOf" srcId="{2882E2E5-C523-44AA-8152-EC5AFA48B84D}" destId="{A4234C92-83EB-4D3E-8F21-01B2976E2125}" srcOrd="0" destOrd="0" presId="urn:microsoft.com/office/officeart/2008/layout/HexagonCluster"/>
    <dgm:cxn modelId="{A2D5D019-57A2-4DC7-BF61-81C31CA1A36A}" srcId="{AEFA17F3-EB64-4956-B5F8-0C457D070492}" destId="{74FD14C4-A465-4AF7-9CC3-3F1F946716B3}" srcOrd="9" destOrd="0" parTransId="{9D1E97F1-95E6-4F36-8198-8AF34FA5C272}" sibTransId="{F6E42D63-16BD-48DD-82AB-DB3FA76C0731}"/>
    <dgm:cxn modelId="{1C39EC17-825C-40D5-AA13-B82E01ACDE31}" srcId="{AEFA17F3-EB64-4956-B5F8-0C457D070492}" destId="{3EAC4569-8822-4FAC-9DA0-7F165B160F2F}" srcOrd="5" destOrd="0" parTransId="{9A138421-B94D-41D5-8CF6-76F8622B7700}" sibTransId="{1F4EBC7B-5CD9-4AEA-BDC8-D0E0233AA41F}"/>
    <dgm:cxn modelId="{A6AD8533-4CE8-4860-A407-886C81669E5E}" type="presOf" srcId="{760C9A09-DA93-4C4E-951F-7C1FA521B5F3}" destId="{957EB1B9-DCDB-468B-B4A4-853BDD5716D9}" srcOrd="0" destOrd="0" presId="urn:microsoft.com/office/officeart/2008/layout/HexagonCluster"/>
    <dgm:cxn modelId="{720D9C60-3D4E-4AF0-8FEA-4052426DF4A1}" type="presParOf" srcId="{221E2F9D-89D7-4171-9E22-94CAB87D6B40}" destId="{C1B805EB-14E0-4C01-9FD7-A7C7CE0B7C03}" srcOrd="0" destOrd="0" presId="urn:microsoft.com/office/officeart/2008/layout/HexagonCluster"/>
    <dgm:cxn modelId="{C197A37C-D3A8-4D15-866F-2A83FFD10FED}" type="presParOf" srcId="{C1B805EB-14E0-4C01-9FD7-A7C7CE0B7C03}" destId="{10D9DF7B-61CA-4E86-B8DD-356FABF2790E}" srcOrd="0" destOrd="0" presId="urn:microsoft.com/office/officeart/2008/layout/HexagonCluster"/>
    <dgm:cxn modelId="{8E4BB35E-E687-409A-875D-A7793C3E97AA}" type="presParOf" srcId="{221E2F9D-89D7-4171-9E22-94CAB87D6B40}" destId="{B83454A5-4E20-4E77-B691-C347C602B2D6}" srcOrd="1" destOrd="0" presId="urn:microsoft.com/office/officeart/2008/layout/HexagonCluster"/>
    <dgm:cxn modelId="{BF3B8A19-8B0D-4BCD-BF7B-A3A004FA797F}" type="presParOf" srcId="{B83454A5-4E20-4E77-B691-C347C602B2D6}" destId="{40BFB9BF-D46F-462A-BA99-8900DDC51E98}" srcOrd="0" destOrd="0" presId="urn:microsoft.com/office/officeart/2008/layout/HexagonCluster"/>
    <dgm:cxn modelId="{EB561E41-9C17-412C-B051-27176B3B0E1E}" type="presParOf" srcId="{221E2F9D-89D7-4171-9E22-94CAB87D6B40}" destId="{DD48367B-E0F7-4F47-A8BC-9E8706385A13}" srcOrd="2" destOrd="0" presId="urn:microsoft.com/office/officeart/2008/layout/HexagonCluster"/>
    <dgm:cxn modelId="{0AA8A5FE-6FBB-4089-A39F-9FFCB9F93C54}" type="presParOf" srcId="{DD48367B-E0F7-4F47-A8BC-9E8706385A13}" destId="{A2E0B1AE-B05B-410E-9FC1-3834A55F02D6}" srcOrd="0" destOrd="0" presId="urn:microsoft.com/office/officeart/2008/layout/HexagonCluster"/>
    <dgm:cxn modelId="{14CED1E5-FC75-44EA-8896-CEB826274119}" type="presParOf" srcId="{221E2F9D-89D7-4171-9E22-94CAB87D6B40}" destId="{D82711E3-327E-4F5E-B12A-99B8F1A247C8}" srcOrd="3" destOrd="0" presId="urn:microsoft.com/office/officeart/2008/layout/HexagonCluster"/>
    <dgm:cxn modelId="{52EC767A-E64F-44C0-8CF1-205AAF69C0EF}" type="presParOf" srcId="{D82711E3-327E-4F5E-B12A-99B8F1A247C8}" destId="{D6081928-32FB-413D-942F-70AF2B2BB89C}" srcOrd="0" destOrd="0" presId="urn:microsoft.com/office/officeart/2008/layout/HexagonCluster"/>
    <dgm:cxn modelId="{7142C333-DF70-47D3-A7F2-477AB41BC12B}" type="presParOf" srcId="{221E2F9D-89D7-4171-9E22-94CAB87D6B40}" destId="{55DA89C5-583D-4335-98B5-CB08001D39DF}" srcOrd="4" destOrd="0" presId="urn:microsoft.com/office/officeart/2008/layout/HexagonCluster"/>
    <dgm:cxn modelId="{FC6AD2A5-E453-4309-95CD-4AC052FFA71E}" type="presParOf" srcId="{55DA89C5-583D-4335-98B5-CB08001D39DF}" destId="{7002B15B-71F0-4F0B-BF28-42554830BEBC}" srcOrd="0" destOrd="0" presId="urn:microsoft.com/office/officeart/2008/layout/HexagonCluster"/>
    <dgm:cxn modelId="{F1A4F306-DE2D-4E37-9F1B-95B3357CA671}" type="presParOf" srcId="{221E2F9D-89D7-4171-9E22-94CAB87D6B40}" destId="{6792B48C-A62C-4B3A-A9ED-CA2D1C926F65}" srcOrd="5" destOrd="0" presId="urn:microsoft.com/office/officeart/2008/layout/HexagonCluster"/>
    <dgm:cxn modelId="{3BBD0981-7F6F-4AF8-835D-2A384C14FF42}" type="presParOf" srcId="{6792B48C-A62C-4B3A-A9ED-CA2D1C926F65}" destId="{E9AE200B-EF94-44FC-9FD9-DB3F1736A84F}" srcOrd="0" destOrd="0" presId="urn:microsoft.com/office/officeart/2008/layout/HexagonCluster"/>
    <dgm:cxn modelId="{B1B13157-07F5-4CC5-950C-87A214E8E8D7}" type="presParOf" srcId="{221E2F9D-89D7-4171-9E22-94CAB87D6B40}" destId="{7FDC566A-470F-46B2-BD3F-59FDA575E11F}" srcOrd="6" destOrd="0" presId="urn:microsoft.com/office/officeart/2008/layout/HexagonCluster"/>
    <dgm:cxn modelId="{A5780FFA-C3A6-4097-8A50-C282442A7F55}" type="presParOf" srcId="{7FDC566A-470F-46B2-BD3F-59FDA575E11F}" destId="{42E1D2E3-DC2F-4652-B854-EB31C246B12F}" srcOrd="0" destOrd="0" presId="urn:microsoft.com/office/officeart/2008/layout/HexagonCluster"/>
    <dgm:cxn modelId="{BC3F7602-5CCA-48F6-8352-9D58914F65D4}" type="presParOf" srcId="{221E2F9D-89D7-4171-9E22-94CAB87D6B40}" destId="{D11BF4C1-0152-47A3-8258-1738B3E4603D}" srcOrd="7" destOrd="0" presId="urn:microsoft.com/office/officeart/2008/layout/HexagonCluster"/>
    <dgm:cxn modelId="{FFDADEE2-44E3-4FCB-A75D-C73FF1FA5B72}" type="presParOf" srcId="{D11BF4C1-0152-47A3-8258-1738B3E4603D}" destId="{BF9D3AB8-7199-4732-9D4F-652885741B18}" srcOrd="0" destOrd="0" presId="urn:microsoft.com/office/officeart/2008/layout/HexagonCluster"/>
    <dgm:cxn modelId="{6F49B88B-C2CF-4C2A-ADF5-08FE6D8B2F27}" type="presParOf" srcId="{221E2F9D-89D7-4171-9E22-94CAB87D6B40}" destId="{F7FC03EC-B781-443A-8C5D-669982702F12}" srcOrd="8" destOrd="0" presId="urn:microsoft.com/office/officeart/2008/layout/HexagonCluster"/>
    <dgm:cxn modelId="{37604BA1-E62C-48A7-950B-110B88ABE9B6}" type="presParOf" srcId="{F7FC03EC-B781-443A-8C5D-669982702F12}" destId="{6F14B3B1-6ABB-4080-A8FD-4915687A5A03}" srcOrd="0" destOrd="0" presId="urn:microsoft.com/office/officeart/2008/layout/HexagonCluster"/>
    <dgm:cxn modelId="{BDDCC7AE-0275-4C44-932E-85A07F355B7C}" type="presParOf" srcId="{221E2F9D-89D7-4171-9E22-94CAB87D6B40}" destId="{C66DCBB1-9C6E-40B3-8DB0-D75D202E6137}" srcOrd="9" destOrd="0" presId="urn:microsoft.com/office/officeart/2008/layout/HexagonCluster"/>
    <dgm:cxn modelId="{75E74B45-7C75-4391-8FD9-AFF782020A68}" type="presParOf" srcId="{C66DCBB1-9C6E-40B3-8DB0-D75D202E6137}" destId="{618F8A09-2A9B-4684-833C-A71287FB77EB}" srcOrd="0" destOrd="0" presId="urn:microsoft.com/office/officeart/2008/layout/HexagonCluster"/>
    <dgm:cxn modelId="{D5843EC1-E581-4B99-BB70-2AE0EB51424D}" type="presParOf" srcId="{221E2F9D-89D7-4171-9E22-94CAB87D6B40}" destId="{83D2D0CA-AAC1-46ED-9123-243F267F7EE4}" srcOrd="10" destOrd="0" presId="urn:microsoft.com/office/officeart/2008/layout/HexagonCluster"/>
    <dgm:cxn modelId="{60B48EF9-CB35-457D-9730-EDC90FC5D082}" type="presParOf" srcId="{83D2D0CA-AAC1-46ED-9123-243F267F7EE4}" destId="{957EB1B9-DCDB-468B-B4A4-853BDD5716D9}" srcOrd="0" destOrd="0" presId="urn:microsoft.com/office/officeart/2008/layout/HexagonCluster"/>
    <dgm:cxn modelId="{C966A78B-A1C7-4986-B3B0-A53C166B2F32}" type="presParOf" srcId="{221E2F9D-89D7-4171-9E22-94CAB87D6B40}" destId="{56B7E0F2-5E8D-4857-92CE-9874FA307790}" srcOrd="11" destOrd="0" presId="urn:microsoft.com/office/officeart/2008/layout/HexagonCluster"/>
    <dgm:cxn modelId="{D5D4B8B3-075A-49EA-A6C4-ED8B47C398D2}" type="presParOf" srcId="{56B7E0F2-5E8D-4857-92CE-9874FA307790}" destId="{9A12231D-616A-4981-A3C5-7871D10DA670}" srcOrd="0" destOrd="0" presId="urn:microsoft.com/office/officeart/2008/layout/HexagonCluster"/>
    <dgm:cxn modelId="{025ACF32-DDA8-437B-9883-99DA74E534B9}" type="presParOf" srcId="{221E2F9D-89D7-4171-9E22-94CAB87D6B40}" destId="{577023A9-F098-4186-A47B-E9F0CC8CFCE5}" srcOrd="12" destOrd="0" presId="urn:microsoft.com/office/officeart/2008/layout/HexagonCluster"/>
    <dgm:cxn modelId="{76FD0B4E-93FD-4819-8058-34B9A7AA66A5}" type="presParOf" srcId="{577023A9-F098-4186-A47B-E9F0CC8CFCE5}" destId="{67DD3C16-7199-4A3E-B248-110FA3A15027}" srcOrd="0" destOrd="0" presId="urn:microsoft.com/office/officeart/2008/layout/HexagonCluster"/>
    <dgm:cxn modelId="{244B2B7B-14F7-41CB-A7FC-4F215EDC4BC8}" type="presParOf" srcId="{221E2F9D-89D7-4171-9E22-94CAB87D6B40}" destId="{4F9E3A4F-C28F-4853-BDCA-81B7847E2008}" srcOrd="13" destOrd="0" presId="urn:microsoft.com/office/officeart/2008/layout/HexagonCluster"/>
    <dgm:cxn modelId="{8E18D349-6593-4BA2-8958-277A662DD02E}" type="presParOf" srcId="{4F9E3A4F-C28F-4853-BDCA-81B7847E2008}" destId="{F8255C65-ADEF-4545-AFFC-75F2992F731C}" srcOrd="0" destOrd="0" presId="urn:microsoft.com/office/officeart/2008/layout/HexagonCluster"/>
    <dgm:cxn modelId="{694C62D9-28D3-4500-B8B1-95E90FD0FB75}" type="presParOf" srcId="{221E2F9D-89D7-4171-9E22-94CAB87D6B40}" destId="{D6AFFE01-395C-4765-AF23-FDD05894B47E}" srcOrd="14" destOrd="0" presId="urn:microsoft.com/office/officeart/2008/layout/HexagonCluster"/>
    <dgm:cxn modelId="{1D0AA9B6-CAAC-4E83-9874-6E1782AE2AAA}" type="presParOf" srcId="{D6AFFE01-395C-4765-AF23-FDD05894B47E}" destId="{F2CCFCC3-1665-4822-8C2C-25902F9C3AD2}" srcOrd="0" destOrd="0" presId="urn:microsoft.com/office/officeart/2008/layout/HexagonCluster"/>
    <dgm:cxn modelId="{DF970F09-A85B-4259-84CB-F947D3EE0B65}" type="presParOf" srcId="{221E2F9D-89D7-4171-9E22-94CAB87D6B40}" destId="{4CDD0003-B5BF-4D1D-9CFC-AC524C01B252}" srcOrd="15" destOrd="0" presId="urn:microsoft.com/office/officeart/2008/layout/HexagonCluster"/>
    <dgm:cxn modelId="{E8C464AC-D97D-424B-9D8F-37FE4D2002DC}" type="presParOf" srcId="{4CDD0003-B5BF-4D1D-9CFC-AC524C01B252}" destId="{0C1CDD41-F5B2-4B43-8E11-B3A6B510FF68}" srcOrd="0" destOrd="0" presId="urn:microsoft.com/office/officeart/2008/layout/HexagonCluster"/>
    <dgm:cxn modelId="{1F64A7F9-0C1E-4ADD-95AC-C7A479E24EB8}" type="presParOf" srcId="{221E2F9D-89D7-4171-9E22-94CAB87D6B40}" destId="{B01B62A2-E897-473B-BFCE-B793A3FF4EE4}" srcOrd="16" destOrd="0" presId="urn:microsoft.com/office/officeart/2008/layout/HexagonCluster"/>
    <dgm:cxn modelId="{69572674-7B80-4734-9F67-41F193073B38}" type="presParOf" srcId="{B01B62A2-E897-473B-BFCE-B793A3FF4EE4}" destId="{2B2B3C9A-3D50-4BB5-A42F-F4F7AF950BC5}" srcOrd="0" destOrd="0" presId="urn:microsoft.com/office/officeart/2008/layout/HexagonCluster"/>
    <dgm:cxn modelId="{6600A9A9-97E2-4A7A-BB3E-E5EE5D840597}" type="presParOf" srcId="{221E2F9D-89D7-4171-9E22-94CAB87D6B40}" destId="{827B08EA-61F1-4A59-BDE1-D4F5C6CB6752}" srcOrd="17" destOrd="0" presId="urn:microsoft.com/office/officeart/2008/layout/HexagonCluster"/>
    <dgm:cxn modelId="{C64C7088-C166-4217-8A86-749874D08166}" type="presParOf" srcId="{827B08EA-61F1-4A59-BDE1-D4F5C6CB6752}" destId="{DF5BB86B-9BED-47EF-8F65-57223EEA6325}" srcOrd="0" destOrd="0" presId="urn:microsoft.com/office/officeart/2008/layout/HexagonCluster"/>
    <dgm:cxn modelId="{48585469-D3B0-406C-8FCB-C233ED1214D0}" type="presParOf" srcId="{221E2F9D-89D7-4171-9E22-94CAB87D6B40}" destId="{C9C4AE62-2626-4A7A-8D65-8069FED328C6}" srcOrd="18" destOrd="0" presId="urn:microsoft.com/office/officeart/2008/layout/HexagonCluster"/>
    <dgm:cxn modelId="{CE1822F3-0294-4EC8-8587-C5E90D1F093D}" type="presParOf" srcId="{C9C4AE62-2626-4A7A-8D65-8069FED328C6}" destId="{A4234C92-83EB-4D3E-8F21-01B2976E2125}" srcOrd="0" destOrd="0" presId="urn:microsoft.com/office/officeart/2008/layout/HexagonCluster"/>
    <dgm:cxn modelId="{D380F38C-8F6F-41B3-953D-4D3CA4124C96}" type="presParOf" srcId="{221E2F9D-89D7-4171-9E22-94CAB87D6B40}" destId="{29779F99-848A-422B-9112-05B17BB556FB}" srcOrd="19" destOrd="0" presId="urn:microsoft.com/office/officeart/2008/layout/HexagonCluster"/>
    <dgm:cxn modelId="{F77F5F6E-F389-43DD-886F-52AE585D0B9B}" type="presParOf" srcId="{29779F99-848A-422B-9112-05B17BB556FB}" destId="{07FAB0E8-D10D-49CD-B988-7BA75766FE64}" srcOrd="0" destOrd="0" presId="urn:microsoft.com/office/officeart/2008/layout/HexagonCluster"/>
    <dgm:cxn modelId="{5B59C4FE-584C-42BE-810E-316AAB06DF70}" type="presParOf" srcId="{221E2F9D-89D7-4171-9E22-94CAB87D6B40}" destId="{13352826-93F5-4F91-BF47-A73D2A01F380}" srcOrd="20" destOrd="0" presId="urn:microsoft.com/office/officeart/2008/layout/HexagonCluster"/>
    <dgm:cxn modelId="{0AC3D23B-3553-48B4-8B86-7C0A59F2BAA2}" type="presParOf" srcId="{13352826-93F5-4F91-BF47-A73D2A01F380}" destId="{C0BA1E39-1E2B-491A-B414-2DDF9E032158}" srcOrd="0" destOrd="0" presId="urn:microsoft.com/office/officeart/2008/layout/HexagonCluster"/>
    <dgm:cxn modelId="{869D5163-49D8-4B05-A445-C9E13F993A04}" type="presParOf" srcId="{221E2F9D-89D7-4171-9E22-94CAB87D6B40}" destId="{4796A8E4-5C46-4FB3-87A1-F7A5CEA55AC2}" srcOrd="21" destOrd="0" presId="urn:microsoft.com/office/officeart/2008/layout/HexagonCluster"/>
    <dgm:cxn modelId="{DA395E15-3FF6-4755-A7C2-4FA7BBE7FD47}" type="presParOf" srcId="{4796A8E4-5C46-4FB3-87A1-F7A5CEA55AC2}" destId="{BBD26A37-0407-48ED-8664-5D07A125138D}" srcOrd="0" destOrd="0" presId="urn:microsoft.com/office/officeart/2008/layout/HexagonCluster"/>
    <dgm:cxn modelId="{2DAEDB43-41A5-467F-A4EE-A2D803AB2BAB}" type="presParOf" srcId="{221E2F9D-89D7-4171-9E22-94CAB87D6B40}" destId="{86C33B63-A0A9-42D7-9893-0D755DA25DEB}" srcOrd="22" destOrd="0" presId="urn:microsoft.com/office/officeart/2008/layout/HexagonCluster"/>
    <dgm:cxn modelId="{C8D03C89-8FC7-49E8-907C-17EEC5893B3B}" type="presParOf" srcId="{86C33B63-A0A9-42D7-9893-0D755DA25DEB}" destId="{5BD0C843-521A-4CD8-955F-4B3154B40955}" srcOrd="0" destOrd="0" presId="urn:microsoft.com/office/officeart/2008/layout/HexagonCluster"/>
    <dgm:cxn modelId="{251435EC-B1C9-4ADB-91B5-E5689ECFD1E2}" type="presParOf" srcId="{221E2F9D-89D7-4171-9E22-94CAB87D6B40}" destId="{B37FA238-FC37-4EBF-A6DA-D6E069D6A78D}" srcOrd="23" destOrd="0" presId="urn:microsoft.com/office/officeart/2008/layout/HexagonCluster"/>
    <dgm:cxn modelId="{4E9EEB9F-C83E-4E5F-9BC0-87619B9011AC}" type="presParOf" srcId="{B37FA238-FC37-4EBF-A6DA-D6E069D6A78D}" destId="{9950039C-B92D-4EE8-9F25-EAFB9E9CF25C}" srcOrd="0" destOrd="0" presId="urn:microsoft.com/office/officeart/2008/layout/HexagonCluster"/>
    <dgm:cxn modelId="{E5051F17-E424-4675-BFED-5CD7207BA563}" type="presParOf" srcId="{221E2F9D-89D7-4171-9E22-94CAB87D6B40}" destId="{99F46B26-FCFD-4F28-800C-DBA10F7CDE95}" srcOrd="24" destOrd="0" presId="urn:microsoft.com/office/officeart/2008/layout/HexagonCluster"/>
    <dgm:cxn modelId="{CA46F344-1FD7-483A-8E55-4B72F180126E}" type="presParOf" srcId="{99F46B26-FCFD-4F28-800C-DBA10F7CDE95}" destId="{85B5B6D3-EFA8-4EDA-BD18-20C19FE68C97}" srcOrd="0" destOrd="0" presId="urn:microsoft.com/office/officeart/2008/layout/HexagonCluster"/>
    <dgm:cxn modelId="{82068D23-35C5-449D-8F8D-AAC829C7FEBA}" type="presParOf" srcId="{221E2F9D-89D7-4171-9E22-94CAB87D6B40}" destId="{92014418-3AAB-40D5-AC07-8CC9CFDEDE54}" srcOrd="25" destOrd="0" presId="urn:microsoft.com/office/officeart/2008/layout/HexagonCluster"/>
    <dgm:cxn modelId="{DE75AE04-7543-42BD-B911-0E27728422D6}" type="presParOf" srcId="{92014418-3AAB-40D5-AC07-8CC9CFDEDE54}" destId="{0182809E-9654-4AEE-9CFD-EEF8B5E64C27}" srcOrd="0" destOrd="0" presId="urn:microsoft.com/office/officeart/2008/layout/HexagonCluster"/>
    <dgm:cxn modelId="{CD30DA88-56A2-4515-9DC2-A8354F9444D4}" type="presParOf" srcId="{221E2F9D-89D7-4171-9E22-94CAB87D6B40}" destId="{07EF0A49-B065-4FE6-BCEE-396EA6089F60}" srcOrd="26" destOrd="0" presId="urn:microsoft.com/office/officeart/2008/layout/HexagonCluster"/>
    <dgm:cxn modelId="{3C71277B-6448-4CDD-8891-3E82D1B05B45}" type="presParOf" srcId="{07EF0A49-B065-4FE6-BCEE-396EA6089F60}" destId="{737B6641-0A82-4602-AEE2-53A99BA7F600}" srcOrd="0" destOrd="0" presId="urn:microsoft.com/office/officeart/2008/layout/HexagonCluster"/>
    <dgm:cxn modelId="{0D40E71F-4274-4502-9CA8-CE1C5F48FE44}" type="presParOf" srcId="{221E2F9D-89D7-4171-9E22-94CAB87D6B40}" destId="{4142E7EC-C61F-4B26-BC5F-69D15C7C2E42}" srcOrd="27" destOrd="0" presId="urn:microsoft.com/office/officeart/2008/layout/HexagonCluster"/>
    <dgm:cxn modelId="{A8BC8938-E838-49EF-A7BA-D3572ECC5F1D}" type="presParOf" srcId="{4142E7EC-C61F-4B26-BC5F-69D15C7C2E42}" destId="{7ACD80E6-484D-4030-9F4A-2CEDED545B24}" srcOrd="0" destOrd="0" presId="urn:microsoft.com/office/officeart/2008/layout/HexagonCluster"/>
    <dgm:cxn modelId="{6363162E-1D58-4831-A945-FEDFDBACCBBF}" type="presParOf" srcId="{221E2F9D-89D7-4171-9E22-94CAB87D6B40}" destId="{0FEA5364-B5EF-455A-B3BF-949F85BEF8C3}" srcOrd="28" destOrd="0" presId="urn:microsoft.com/office/officeart/2008/layout/HexagonCluster"/>
    <dgm:cxn modelId="{DF0EC2EB-AB67-4E85-9CFE-0AE711701F3C}" type="presParOf" srcId="{0FEA5364-B5EF-455A-B3BF-949F85BEF8C3}" destId="{7BB85FEA-194A-455F-B134-615C752DB2C1}" srcOrd="0" destOrd="0" presId="urn:microsoft.com/office/officeart/2008/layout/HexagonCluster"/>
    <dgm:cxn modelId="{D529C61B-AEB4-44C9-84FF-41B8C72CBCCD}" type="presParOf" srcId="{221E2F9D-89D7-4171-9E22-94CAB87D6B40}" destId="{EE5FC0CC-35E3-4306-86DE-3E90663B1073}" srcOrd="29" destOrd="0" presId="urn:microsoft.com/office/officeart/2008/layout/HexagonCluster"/>
    <dgm:cxn modelId="{E611750D-DF28-4742-8B24-A671290D4810}" type="presParOf" srcId="{EE5FC0CC-35E3-4306-86DE-3E90663B1073}" destId="{9E3F2E5F-F862-476D-AF4B-4F02A0868648}" srcOrd="0" destOrd="0" presId="urn:microsoft.com/office/officeart/2008/layout/HexagonCluster"/>
    <dgm:cxn modelId="{AC2A69CC-C748-468C-8E26-A3DD551BB8D8}" type="presParOf" srcId="{221E2F9D-89D7-4171-9E22-94CAB87D6B40}" destId="{8F2988BC-1698-41BB-8957-6F42BC835D0A}" srcOrd="30" destOrd="0" presId="urn:microsoft.com/office/officeart/2008/layout/HexagonCluster"/>
    <dgm:cxn modelId="{56AEC64C-1EFD-41BA-8995-671A3274A0B8}" type="presParOf" srcId="{8F2988BC-1698-41BB-8957-6F42BC835D0A}" destId="{881F33FE-55F1-4797-B95A-870D74B590F9}" srcOrd="0" destOrd="0" presId="urn:microsoft.com/office/officeart/2008/layout/HexagonCluster"/>
    <dgm:cxn modelId="{B891897F-5E89-4C47-8608-625010E8EC1C}" type="presParOf" srcId="{221E2F9D-89D7-4171-9E22-94CAB87D6B40}" destId="{C8C47A81-7918-49A0-8393-97296F98DB96}" srcOrd="31" destOrd="0" presId="urn:microsoft.com/office/officeart/2008/layout/HexagonCluster"/>
    <dgm:cxn modelId="{C0B60B04-D254-427F-A360-4A96CC44161E}" type="presParOf" srcId="{C8C47A81-7918-49A0-8393-97296F98DB96}" destId="{C4E52C44-5B83-423D-82EA-1401D0AF12A2}" srcOrd="0" destOrd="0" presId="urn:microsoft.com/office/officeart/2008/layout/HexagonCluster"/>
    <dgm:cxn modelId="{B72D27A9-5E41-444A-A7AF-2382E76D1C1B}" type="presParOf" srcId="{221E2F9D-89D7-4171-9E22-94CAB87D6B40}" destId="{C28C2FE5-53BA-451A-AC0C-8CA08F85D41A}" srcOrd="32" destOrd="0" presId="urn:microsoft.com/office/officeart/2008/layout/HexagonCluster"/>
    <dgm:cxn modelId="{056F3D55-2F94-4223-95B9-A46FD3CA33E3}" type="presParOf" srcId="{C28C2FE5-53BA-451A-AC0C-8CA08F85D41A}" destId="{23D67F3D-C30A-405F-A5D2-77582CC54911}" srcOrd="0" destOrd="0" presId="urn:microsoft.com/office/officeart/2008/layout/HexagonCluster"/>
    <dgm:cxn modelId="{00BB9CC2-3511-418B-A0BF-D9A0E4E9A10E}" type="presParOf" srcId="{221E2F9D-89D7-4171-9E22-94CAB87D6B40}" destId="{A30127E2-142C-4290-9478-2965187A7DA5}" srcOrd="33" destOrd="0" presId="urn:microsoft.com/office/officeart/2008/layout/HexagonCluster"/>
    <dgm:cxn modelId="{1738E6E3-EE46-4A9C-BEBF-9BB38A410F3C}" type="presParOf" srcId="{A30127E2-142C-4290-9478-2965187A7DA5}" destId="{C82D3EC8-ADB3-4A49-824B-88A0B6A2A43C}" srcOrd="0" destOrd="0" presId="urn:microsoft.com/office/officeart/2008/layout/HexagonCluster"/>
    <dgm:cxn modelId="{5EDAB2A0-66E0-445B-A184-DB20F233667B}" type="presParOf" srcId="{221E2F9D-89D7-4171-9E22-94CAB87D6B40}" destId="{5DDC4D08-BA72-4056-B093-492FBC0D1FCA}" srcOrd="34" destOrd="0" presId="urn:microsoft.com/office/officeart/2008/layout/HexagonCluster"/>
    <dgm:cxn modelId="{9F057834-201A-4731-8174-5AFEC21986CB}" type="presParOf" srcId="{5DDC4D08-BA72-4056-B093-492FBC0D1FCA}" destId="{6D03FE29-DB8D-401E-A4C8-8FBD88BC2A80}" srcOrd="0" destOrd="0" presId="urn:microsoft.com/office/officeart/2008/layout/HexagonCluster"/>
    <dgm:cxn modelId="{900503BC-25B9-43A3-B820-1907DA99D44D}" type="presParOf" srcId="{221E2F9D-89D7-4171-9E22-94CAB87D6B40}" destId="{790C9A80-0527-4716-8843-7FD1B4D9087B}" srcOrd="35" destOrd="0" presId="urn:microsoft.com/office/officeart/2008/layout/HexagonCluster"/>
    <dgm:cxn modelId="{5E790F25-AD58-4E98-BD2E-EF6693E28FD1}" type="presParOf" srcId="{790C9A80-0527-4716-8843-7FD1B4D9087B}" destId="{62D75D96-5A0F-40F4-8153-0AC62CA42490}" srcOrd="0" destOrd="0" presId="urn:microsoft.com/office/officeart/2008/layout/HexagonCluster"/>
    <dgm:cxn modelId="{8F30AB04-3A8F-4A9C-9A37-C53231CD1A2B}" type="presParOf" srcId="{221E2F9D-89D7-4171-9E22-94CAB87D6B40}" destId="{F9AD4560-689B-4CAA-96BE-C5D43CB36EDB}" srcOrd="36" destOrd="0" presId="urn:microsoft.com/office/officeart/2008/layout/HexagonCluster"/>
    <dgm:cxn modelId="{EC0FD2AD-0D3D-437F-883F-F6DC5D8428D8}" type="presParOf" srcId="{F9AD4560-689B-4CAA-96BE-C5D43CB36EDB}" destId="{832A5A83-FCA3-4D9B-B06E-66D53CFB0B12}" srcOrd="0" destOrd="0" presId="urn:microsoft.com/office/officeart/2008/layout/HexagonCluster"/>
    <dgm:cxn modelId="{D0977C3E-AF8A-4C55-A972-4C71588E60D2}" type="presParOf" srcId="{221E2F9D-89D7-4171-9E22-94CAB87D6B40}" destId="{AD39A781-FA5F-40D5-ACFA-D2BB9E5232BD}" srcOrd="37" destOrd="0" presId="urn:microsoft.com/office/officeart/2008/layout/HexagonCluster"/>
    <dgm:cxn modelId="{715E870B-637C-46EE-8707-B0E95335FEBB}" type="presParOf" srcId="{AD39A781-FA5F-40D5-ACFA-D2BB9E5232BD}" destId="{D04E4510-0111-4A3E-9B75-F73E5EAC2F8A}" srcOrd="0" destOrd="0" presId="urn:microsoft.com/office/officeart/2008/layout/HexagonCluster"/>
    <dgm:cxn modelId="{BB6E0511-0433-4B38-8F18-A83C409134AB}" type="presParOf" srcId="{221E2F9D-89D7-4171-9E22-94CAB87D6B40}" destId="{B7AD2CB2-47F2-41E9-96E6-4D2E572FB6C7}" srcOrd="38" destOrd="0" presId="urn:microsoft.com/office/officeart/2008/layout/HexagonCluster"/>
    <dgm:cxn modelId="{B869463D-02B4-4636-A554-43C22473175F}" type="presParOf" srcId="{B7AD2CB2-47F2-41E9-96E6-4D2E572FB6C7}" destId="{7BB306A2-F167-40DC-B20A-B67D4961EB03}" srcOrd="0" destOrd="0" presId="urn:microsoft.com/office/officeart/2008/layout/HexagonCluster"/>
    <dgm:cxn modelId="{A0302C10-C66B-46F7-B3D5-2D4FF4EC253F}" type="presParOf" srcId="{221E2F9D-89D7-4171-9E22-94CAB87D6B40}" destId="{D6526B4D-5AB2-48DE-87A7-E2C13C78577D}" srcOrd="39" destOrd="0" presId="urn:microsoft.com/office/officeart/2008/layout/HexagonCluster"/>
    <dgm:cxn modelId="{3589A8E5-0302-433D-8616-C5BFA1F7ED6E}" type="presParOf" srcId="{D6526B4D-5AB2-48DE-87A7-E2C13C78577D}" destId="{A44D6E00-2372-4359-A458-CBAFC23B40D8}" srcOrd="0" destOrd="0" presId="urn:microsoft.com/office/officeart/2008/layout/HexagonCluster"/>
    <dgm:cxn modelId="{6F4F58F1-EA0E-43EB-A8A9-E3A8F9634361}" type="presParOf" srcId="{221E2F9D-89D7-4171-9E22-94CAB87D6B40}" destId="{F3E2CA35-4890-41C9-A0D7-D8ABA6454965}" srcOrd="40" destOrd="0" presId="urn:microsoft.com/office/officeart/2008/layout/HexagonCluster"/>
    <dgm:cxn modelId="{B5E4A128-56E1-478A-9D85-177074F74780}" type="presParOf" srcId="{F3E2CA35-4890-41C9-A0D7-D8ABA6454965}" destId="{3C05BB2E-DD72-4575-8352-9FA06409A213}" srcOrd="0" destOrd="0" presId="urn:microsoft.com/office/officeart/2008/layout/HexagonCluster"/>
    <dgm:cxn modelId="{24C7D199-8133-45BC-97D1-3B9664BBE0B4}" type="presParOf" srcId="{221E2F9D-89D7-4171-9E22-94CAB87D6B40}" destId="{E8ADFD06-84B6-4EDC-9BA5-475448CB61B5}" srcOrd="41" destOrd="0" presId="urn:microsoft.com/office/officeart/2008/layout/HexagonCluster"/>
    <dgm:cxn modelId="{1AC8D0B7-D77F-459D-8B40-4DEB86582786}" type="presParOf" srcId="{E8ADFD06-84B6-4EDC-9BA5-475448CB61B5}" destId="{70B6ECA6-87F7-4802-BEBC-5051C9BD6CDD}" srcOrd="0" destOrd="0" presId="urn:microsoft.com/office/officeart/2008/layout/HexagonCluster"/>
    <dgm:cxn modelId="{B5FD3421-582F-4DD6-86E9-B8B7B7039501}" type="presParOf" srcId="{221E2F9D-89D7-4171-9E22-94CAB87D6B40}" destId="{856336FF-1746-4DD3-A859-1FE9AC433470}" srcOrd="42" destOrd="0" presId="urn:microsoft.com/office/officeart/2008/layout/HexagonCluster"/>
    <dgm:cxn modelId="{6F31F442-4DC3-4DDD-B5A6-4BE0476E783B}" type="presParOf" srcId="{856336FF-1746-4DD3-A859-1FE9AC433470}" destId="{D3D02282-0212-40B4-90FB-C244EE747725}" srcOrd="0" destOrd="0" presId="urn:microsoft.com/office/officeart/2008/layout/HexagonCluster"/>
    <dgm:cxn modelId="{709BF89D-6D24-417E-85AA-C24B99AC5AF6}" type="presParOf" srcId="{221E2F9D-89D7-4171-9E22-94CAB87D6B40}" destId="{E554FC15-F828-49FD-91FE-9178538F62AD}" srcOrd="43" destOrd="0" presId="urn:microsoft.com/office/officeart/2008/layout/HexagonCluster"/>
    <dgm:cxn modelId="{01DDAFF3-8330-44DA-B39F-0562DBEAD6A6}" type="presParOf" srcId="{E554FC15-F828-49FD-91FE-9178538F62AD}" destId="{4CA9FBF2-E539-4D16-87A0-20ECFBC40A29}" srcOrd="0" destOrd="0" presId="urn:microsoft.com/office/officeart/2008/layout/HexagonCluster"/>
    <dgm:cxn modelId="{5719BAA8-CDD6-4975-9570-13080E04E695}" type="presParOf" srcId="{221E2F9D-89D7-4171-9E22-94CAB87D6B40}" destId="{5C97BAF7-C935-4D9B-8BF5-25F1A058E878}" srcOrd="44" destOrd="0" presId="urn:microsoft.com/office/officeart/2008/layout/HexagonCluster"/>
    <dgm:cxn modelId="{B2115DD2-5A78-440F-9E27-2F0E327D0BD9}" type="presParOf" srcId="{5C97BAF7-C935-4D9B-8BF5-25F1A058E878}" destId="{FEFEF5E4-4D60-443F-9362-76B6D9059E88}" srcOrd="0" destOrd="0" presId="urn:microsoft.com/office/officeart/2008/layout/HexagonCluster"/>
    <dgm:cxn modelId="{E520DF88-F46F-4DB7-BC0A-498647A60D4F}" type="presParOf" srcId="{221E2F9D-89D7-4171-9E22-94CAB87D6B40}" destId="{15E060D7-B0A5-4DDE-8D58-2674728DAA4C}" srcOrd="45" destOrd="0" presId="urn:microsoft.com/office/officeart/2008/layout/HexagonCluster"/>
    <dgm:cxn modelId="{072B035F-F3A8-4534-8F48-C544E41BD34D}" type="presParOf" srcId="{15E060D7-B0A5-4DDE-8D58-2674728DAA4C}" destId="{E9BE91AD-A0AD-4492-8E46-A47E04DFDBD7}" srcOrd="0" destOrd="0" presId="urn:microsoft.com/office/officeart/2008/layout/HexagonCluster"/>
    <dgm:cxn modelId="{613390ED-5EF2-4704-8423-599032583A48}" type="presParOf" srcId="{221E2F9D-89D7-4171-9E22-94CAB87D6B40}" destId="{51C99EE5-7BC1-4EC2-A9FB-8216165DD0A6}" srcOrd="46" destOrd="0" presId="urn:microsoft.com/office/officeart/2008/layout/HexagonCluster"/>
    <dgm:cxn modelId="{40F46174-D826-4E54-AB57-93123FD17959}" type="presParOf" srcId="{51C99EE5-7BC1-4EC2-A9FB-8216165DD0A6}" destId="{17DD8C9D-3B1A-4146-A80A-CCC1D2E472FE}" srcOrd="0" destOrd="0" presId="urn:microsoft.com/office/officeart/2008/layout/HexagonCluster"/>
    <dgm:cxn modelId="{456BE2B1-9517-4FB2-A166-99223CFE565F}" type="presParOf" srcId="{221E2F9D-89D7-4171-9E22-94CAB87D6B40}" destId="{E34CF47E-CF85-4938-97FA-0A9F9C98286C}" srcOrd="47" destOrd="0" presId="urn:microsoft.com/office/officeart/2008/layout/HexagonCluster"/>
    <dgm:cxn modelId="{D6FFD977-A0D6-495F-BA73-4C46FC775E1F}" type="presParOf" srcId="{E34CF47E-CF85-4938-97FA-0A9F9C98286C}" destId="{DF849342-5FA7-45E0-9FE7-6D30D4A87B0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46AF8-5521-4E66-B55E-1FEE16648BBE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4F2A75-F1D2-4AA6-9C73-1A2FEF45A68B}">
      <dgm:prSet phldrT="[Текст]"/>
      <dgm:spPr/>
      <dgm:t>
        <a:bodyPr/>
        <a:lstStyle/>
        <a:p>
          <a:r>
            <a:rPr lang="ru-RU" dirty="0" smtClean="0"/>
            <a:t>Органы управления образованием муниципалитетов</a:t>
          </a:r>
          <a:endParaRPr lang="ru-RU" dirty="0"/>
        </a:p>
      </dgm:t>
    </dgm:pt>
    <dgm:pt modelId="{A9BB91CA-E1B7-46C6-8E11-C885F30ABDC3}" type="parTrans" cxnId="{E6349201-B7C6-4F6F-A0CA-A874C283F602}">
      <dgm:prSet/>
      <dgm:spPr/>
      <dgm:t>
        <a:bodyPr/>
        <a:lstStyle/>
        <a:p>
          <a:endParaRPr lang="ru-RU"/>
        </a:p>
      </dgm:t>
    </dgm:pt>
    <dgm:pt modelId="{878FE56F-FECC-44AC-BF38-B24A4B3FB081}" type="sibTrans" cxnId="{E6349201-B7C6-4F6F-A0CA-A874C283F602}">
      <dgm:prSet/>
      <dgm:spPr/>
      <dgm:t>
        <a:bodyPr/>
        <a:lstStyle/>
        <a:p>
          <a:endParaRPr lang="ru-RU"/>
        </a:p>
      </dgm:t>
    </dgm:pt>
    <dgm:pt modelId="{49FE222A-0105-4B7F-B795-3F909C231675}">
      <dgm:prSet phldrT="[Текст]" phldr="1"/>
      <dgm:spPr/>
      <dgm:t>
        <a:bodyPr/>
        <a:lstStyle/>
        <a:p>
          <a:endParaRPr lang="ru-RU" dirty="0"/>
        </a:p>
      </dgm:t>
    </dgm:pt>
    <dgm:pt modelId="{DD60F8CE-D9EB-413C-9682-BB8D09288C6C}" type="parTrans" cxnId="{71ABF782-EF4B-446F-9AC3-047ED131A707}">
      <dgm:prSet/>
      <dgm:spPr/>
      <dgm:t>
        <a:bodyPr/>
        <a:lstStyle/>
        <a:p>
          <a:endParaRPr lang="ru-RU"/>
        </a:p>
      </dgm:t>
    </dgm:pt>
    <dgm:pt modelId="{37123B99-E137-4769-9714-A0D2E6B38600}" type="sibTrans" cxnId="{71ABF782-EF4B-446F-9AC3-047ED131A707}">
      <dgm:prSet/>
      <dgm:spPr/>
      <dgm:t>
        <a:bodyPr/>
        <a:lstStyle/>
        <a:p>
          <a:endParaRPr lang="ru-RU"/>
        </a:p>
      </dgm:t>
    </dgm:pt>
    <dgm:pt modelId="{88B465FA-B581-47DC-95D5-5F64961939C0}">
      <dgm:prSet phldrT="[Текст]"/>
      <dgm:spPr/>
      <dgm:t>
        <a:bodyPr/>
        <a:lstStyle/>
        <a:p>
          <a:r>
            <a:rPr lang="ru-RU" dirty="0" smtClean="0"/>
            <a:t>Образовательные организации</a:t>
          </a:r>
          <a:endParaRPr lang="ru-RU" dirty="0"/>
        </a:p>
      </dgm:t>
    </dgm:pt>
    <dgm:pt modelId="{31B53468-CD25-4A1B-ADB4-9934FF106B05}" type="parTrans" cxnId="{57BF178B-F10C-4801-889E-136C21ECF8A1}">
      <dgm:prSet/>
      <dgm:spPr/>
      <dgm:t>
        <a:bodyPr/>
        <a:lstStyle/>
        <a:p>
          <a:endParaRPr lang="ru-RU"/>
        </a:p>
      </dgm:t>
    </dgm:pt>
    <dgm:pt modelId="{512B3F87-D56D-4221-837D-94301239E2A3}" type="sibTrans" cxnId="{57BF178B-F10C-4801-889E-136C21ECF8A1}">
      <dgm:prSet/>
      <dgm:spPr/>
      <dgm:t>
        <a:bodyPr/>
        <a:lstStyle/>
        <a:p>
          <a:endParaRPr lang="ru-RU"/>
        </a:p>
      </dgm:t>
    </dgm:pt>
    <dgm:pt modelId="{1964F853-6FA0-47CF-8CC1-F29E1EF4844E}">
      <dgm:prSet phldrT="[Текст]"/>
      <dgm:spPr/>
      <dgm:t>
        <a:bodyPr/>
        <a:lstStyle/>
        <a:p>
          <a:r>
            <a:rPr lang="ru-RU" dirty="0" smtClean="0"/>
            <a:t>Педагогическое сообщество</a:t>
          </a:r>
          <a:endParaRPr lang="ru-RU" dirty="0"/>
        </a:p>
      </dgm:t>
    </dgm:pt>
    <dgm:pt modelId="{0FA12404-3A5A-43E1-A7D5-B8F5955B87B7}" type="parTrans" cxnId="{1CB83662-29B2-42CD-B04B-B180B883C153}">
      <dgm:prSet/>
      <dgm:spPr/>
      <dgm:t>
        <a:bodyPr/>
        <a:lstStyle/>
        <a:p>
          <a:endParaRPr lang="ru-RU"/>
        </a:p>
      </dgm:t>
    </dgm:pt>
    <dgm:pt modelId="{9B2449A4-6D91-4461-BAFA-1A49CE3B6A0A}" type="sibTrans" cxnId="{1CB83662-29B2-42CD-B04B-B180B883C153}">
      <dgm:prSet/>
      <dgm:spPr/>
      <dgm:t>
        <a:bodyPr/>
        <a:lstStyle/>
        <a:p>
          <a:endParaRPr lang="ru-RU"/>
        </a:p>
      </dgm:t>
    </dgm:pt>
    <dgm:pt modelId="{17863511-E032-4F15-990A-75FC423259EA}">
      <dgm:prSet phldrT="[Текст]" phldr="1"/>
      <dgm:spPr/>
      <dgm:t>
        <a:bodyPr/>
        <a:lstStyle/>
        <a:p>
          <a:endParaRPr lang="ru-RU" dirty="0"/>
        </a:p>
      </dgm:t>
    </dgm:pt>
    <dgm:pt modelId="{BE37E67A-00D0-43CD-9BCB-03045061A2CF}" type="sibTrans" cxnId="{179EDD5C-FE3F-425E-86E9-BCAC3A0D853B}">
      <dgm:prSet/>
      <dgm:spPr/>
      <dgm:t>
        <a:bodyPr/>
        <a:lstStyle/>
        <a:p>
          <a:endParaRPr lang="ru-RU"/>
        </a:p>
      </dgm:t>
    </dgm:pt>
    <dgm:pt modelId="{BFBD1012-2DF7-426B-A1C9-68F9A6ECAE87}" type="parTrans" cxnId="{179EDD5C-FE3F-425E-86E9-BCAC3A0D853B}">
      <dgm:prSet/>
      <dgm:spPr/>
      <dgm:t>
        <a:bodyPr/>
        <a:lstStyle/>
        <a:p>
          <a:endParaRPr lang="ru-RU"/>
        </a:p>
      </dgm:t>
    </dgm:pt>
    <dgm:pt modelId="{7EBFB277-5B6F-4242-BC8B-31C8D46FC751}">
      <dgm:prSet phldrT="[Текст]"/>
      <dgm:spPr/>
      <dgm:t>
        <a:bodyPr/>
        <a:lstStyle/>
        <a:p>
          <a:r>
            <a:rPr lang="ru-RU" dirty="0" smtClean="0"/>
            <a:t>Муниципальные методические службы</a:t>
          </a:r>
          <a:endParaRPr lang="ru-RU" dirty="0"/>
        </a:p>
      </dgm:t>
    </dgm:pt>
    <dgm:pt modelId="{8D0C956F-46B2-4892-BD48-069243589C2C}" type="sibTrans" cxnId="{40460145-F9D5-4FB7-A89E-1FCF436BC1BC}">
      <dgm:prSet/>
      <dgm:spPr/>
      <dgm:t>
        <a:bodyPr/>
        <a:lstStyle/>
        <a:p>
          <a:endParaRPr lang="ru-RU"/>
        </a:p>
      </dgm:t>
    </dgm:pt>
    <dgm:pt modelId="{93EDBB80-0C98-4662-83FB-9DCB56B106E9}" type="parTrans" cxnId="{40460145-F9D5-4FB7-A89E-1FCF436BC1BC}">
      <dgm:prSet/>
      <dgm:spPr/>
      <dgm:t>
        <a:bodyPr/>
        <a:lstStyle/>
        <a:p>
          <a:endParaRPr lang="ru-RU"/>
        </a:p>
      </dgm:t>
    </dgm:pt>
    <dgm:pt modelId="{E06CDE23-1698-460E-B9B5-1F153CB73D17}">
      <dgm:prSet phldrT="[Текст]" phldr="1"/>
      <dgm:spPr/>
      <dgm:t>
        <a:bodyPr/>
        <a:lstStyle/>
        <a:p>
          <a:endParaRPr lang="ru-RU" dirty="0"/>
        </a:p>
      </dgm:t>
    </dgm:pt>
    <dgm:pt modelId="{D12A41FB-5369-415E-9DDA-321B6CEC434A}" type="sibTrans" cxnId="{CC083495-E756-43DB-A1FA-1377A66A81D9}">
      <dgm:prSet/>
      <dgm:spPr/>
      <dgm:t>
        <a:bodyPr/>
        <a:lstStyle/>
        <a:p>
          <a:endParaRPr lang="ru-RU"/>
        </a:p>
      </dgm:t>
    </dgm:pt>
    <dgm:pt modelId="{2512B6FC-2EEE-4D9F-B367-6102D0A415E5}" type="parTrans" cxnId="{CC083495-E756-43DB-A1FA-1377A66A81D9}">
      <dgm:prSet/>
      <dgm:spPr/>
      <dgm:t>
        <a:bodyPr/>
        <a:lstStyle/>
        <a:p>
          <a:endParaRPr lang="ru-RU"/>
        </a:p>
      </dgm:t>
    </dgm:pt>
    <dgm:pt modelId="{1872D6C7-2CA7-441C-A936-AD204B7301E0}" type="pres">
      <dgm:prSet presAssocID="{C0646AF8-5521-4E66-B55E-1FEE16648B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AAB5E-0ECE-4D20-AFB9-82AF35C06CDC}" type="pres">
      <dgm:prSet presAssocID="{E06CDE23-1698-460E-B9B5-1F153CB73D17}" presName="boxAndChildren" presStyleCnt="0"/>
      <dgm:spPr/>
    </dgm:pt>
    <dgm:pt modelId="{C8B7CC66-BE6D-4022-8BFA-B5AB4E9D46F2}" type="pres">
      <dgm:prSet presAssocID="{E06CDE23-1698-460E-B9B5-1F153CB73D17}" presName="parentTextBox" presStyleLbl="node1" presStyleIdx="0" presStyleCnt="3"/>
      <dgm:spPr/>
      <dgm:t>
        <a:bodyPr/>
        <a:lstStyle/>
        <a:p>
          <a:endParaRPr lang="ru-RU"/>
        </a:p>
      </dgm:t>
    </dgm:pt>
    <dgm:pt modelId="{BF2DBED6-98F9-476B-9D6E-C0622EA5A10E}" type="pres">
      <dgm:prSet presAssocID="{E06CDE23-1698-460E-B9B5-1F153CB73D17}" presName="entireBox" presStyleLbl="node1" presStyleIdx="0" presStyleCnt="3"/>
      <dgm:spPr/>
      <dgm:t>
        <a:bodyPr/>
        <a:lstStyle/>
        <a:p>
          <a:endParaRPr lang="ru-RU"/>
        </a:p>
      </dgm:t>
    </dgm:pt>
    <dgm:pt modelId="{39A7D68A-48B4-4DF1-BFF3-61C4245588CC}" type="pres">
      <dgm:prSet presAssocID="{E06CDE23-1698-460E-B9B5-1F153CB73D17}" presName="descendantBox" presStyleCnt="0"/>
      <dgm:spPr/>
    </dgm:pt>
    <dgm:pt modelId="{680EC9AA-7C53-4542-BB51-EEC78F7164B4}" type="pres">
      <dgm:prSet presAssocID="{88B465FA-B581-47DC-95D5-5F64961939C0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4362D-5D75-4390-AFEF-4882D47C0CB5}" type="pres">
      <dgm:prSet presAssocID="{1964F853-6FA0-47CF-8CC1-F29E1EF4844E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79E83-D4D5-4421-92CD-2393751D6C07}" type="pres">
      <dgm:prSet presAssocID="{37123B99-E137-4769-9714-A0D2E6B38600}" presName="sp" presStyleCnt="0"/>
      <dgm:spPr/>
    </dgm:pt>
    <dgm:pt modelId="{0C1DC951-13F7-4030-83A6-D029ADB35E5B}" type="pres">
      <dgm:prSet presAssocID="{49FE222A-0105-4B7F-B795-3F909C231675}" presName="arrowAndChildren" presStyleCnt="0"/>
      <dgm:spPr/>
    </dgm:pt>
    <dgm:pt modelId="{44F14C3C-9B17-43B1-8590-24DAD75CA1EA}" type="pres">
      <dgm:prSet presAssocID="{49FE222A-0105-4B7F-B795-3F909C23167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D4C3DD8-4122-483B-8230-C43F0F34D8BC}" type="pres">
      <dgm:prSet presAssocID="{49FE222A-0105-4B7F-B795-3F909C231675}" presName="arrow" presStyleLbl="node1" presStyleIdx="1" presStyleCnt="3"/>
      <dgm:spPr/>
      <dgm:t>
        <a:bodyPr/>
        <a:lstStyle/>
        <a:p>
          <a:endParaRPr lang="ru-RU"/>
        </a:p>
      </dgm:t>
    </dgm:pt>
    <dgm:pt modelId="{20CC019A-49E6-4CBF-A31B-82D8ADA0B46F}" type="pres">
      <dgm:prSet presAssocID="{49FE222A-0105-4B7F-B795-3F909C231675}" presName="descendantArrow" presStyleCnt="0"/>
      <dgm:spPr/>
    </dgm:pt>
    <dgm:pt modelId="{A1F1CCC2-1F1C-4E3F-8C49-4F69A84B406A}" type="pres">
      <dgm:prSet presAssocID="{7EBFB277-5B6F-4242-BC8B-31C8D46FC751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1B453-CB8F-4FF8-B237-637F220C9119}" type="pres">
      <dgm:prSet presAssocID="{BE37E67A-00D0-43CD-9BCB-03045061A2CF}" presName="sp" presStyleCnt="0"/>
      <dgm:spPr/>
    </dgm:pt>
    <dgm:pt modelId="{AE6C0302-3F04-4E9E-9621-57EE0B214EC2}" type="pres">
      <dgm:prSet presAssocID="{17863511-E032-4F15-990A-75FC423259EA}" presName="arrowAndChildren" presStyleCnt="0"/>
      <dgm:spPr/>
    </dgm:pt>
    <dgm:pt modelId="{6DF12333-43E0-4E02-A980-4259F638153D}" type="pres">
      <dgm:prSet presAssocID="{17863511-E032-4F15-990A-75FC423259E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969F015-89D4-4CF9-A71A-1B1A78553D31}" type="pres">
      <dgm:prSet presAssocID="{17863511-E032-4F15-990A-75FC423259EA}" presName="arrow" presStyleLbl="node1" presStyleIdx="2" presStyleCnt="3"/>
      <dgm:spPr/>
      <dgm:t>
        <a:bodyPr/>
        <a:lstStyle/>
        <a:p>
          <a:endParaRPr lang="ru-RU"/>
        </a:p>
      </dgm:t>
    </dgm:pt>
    <dgm:pt modelId="{6033B237-CA83-4C34-A14E-6108EB6C5BF0}" type="pres">
      <dgm:prSet presAssocID="{17863511-E032-4F15-990A-75FC423259EA}" presName="descendantArrow" presStyleCnt="0"/>
      <dgm:spPr/>
    </dgm:pt>
    <dgm:pt modelId="{D9A65833-A92F-440B-9184-FEB479918E84}" type="pres">
      <dgm:prSet presAssocID="{084F2A75-F1D2-4AA6-9C73-1A2FEF45A68B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9B079E-FDD5-4BA1-8450-004A8FA07EE6}" type="presOf" srcId="{084F2A75-F1D2-4AA6-9C73-1A2FEF45A68B}" destId="{D9A65833-A92F-440B-9184-FEB479918E84}" srcOrd="0" destOrd="0" presId="urn:microsoft.com/office/officeart/2005/8/layout/process4"/>
    <dgm:cxn modelId="{3E0BCBD8-C2D9-460B-AA19-83A7BD595E4E}" type="presOf" srcId="{49FE222A-0105-4B7F-B795-3F909C231675}" destId="{44F14C3C-9B17-43B1-8590-24DAD75CA1EA}" srcOrd="0" destOrd="0" presId="urn:microsoft.com/office/officeart/2005/8/layout/process4"/>
    <dgm:cxn modelId="{40460145-F9D5-4FB7-A89E-1FCF436BC1BC}" srcId="{49FE222A-0105-4B7F-B795-3F909C231675}" destId="{7EBFB277-5B6F-4242-BC8B-31C8D46FC751}" srcOrd="0" destOrd="0" parTransId="{93EDBB80-0C98-4662-83FB-9DCB56B106E9}" sibTransId="{8D0C956F-46B2-4892-BD48-069243589C2C}"/>
    <dgm:cxn modelId="{179EDD5C-FE3F-425E-86E9-BCAC3A0D853B}" srcId="{C0646AF8-5521-4E66-B55E-1FEE16648BBE}" destId="{17863511-E032-4F15-990A-75FC423259EA}" srcOrd="0" destOrd="0" parTransId="{BFBD1012-2DF7-426B-A1C9-68F9A6ECAE87}" sibTransId="{BE37E67A-00D0-43CD-9BCB-03045061A2CF}"/>
    <dgm:cxn modelId="{3152C3A5-6797-42B5-8A65-A937D91F6666}" type="presOf" srcId="{C0646AF8-5521-4E66-B55E-1FEE16648BBE}" destId="{1872D6C7-2CA7-441C-A936-AD204B7301E0}" srcOrd="0" destOrd="0" presId="urn:microsoft.com/office/officeart/2005/8/layout/process4"/>
    <dgm:cxn modelId="{E6349201-B7C6-4F6F-A0CA-A874C283F602}" srcId="{17863511-E032-4F15-990A-75FC423259EA}" destId="{084F2A75-F1D2-4AA6-9C73-1A2FEF45A68B}" srcOrd="0" destOrd="0" parTransId="{A9BB91CA-E1B7-46C6-8E11-C885F30ABDC3}" sibTransId="{878FE56F-FECC-44AC-BF38-B24A4B3FB081}"/>
    <dgm:cxn modelId="{6B6E7B76-B54C-4FAB-98D9-1760C6C02772}" type="presOf" srcId="{E06CDE23-1698-460E-B9B5-1F153CB73D17}" destId="{BF2DBED6-98F9-476B-9D6E-C0622EA5A10E}" srcOrd="1" destOrd="0" presId="urn:microsoft.com/office/officeart/2005/8/layout/process4"/>
    <dgm:cxn modelId="{70FB0E15-2C12-4EB3-9DBA-D0D1990844F6}" type="presOf" srcId="{88B465FA-B581-47DC-95D5-5F64961939C0}" destId="{680EC9AA-7C53-4542-BB51-EEC78F7164B4}" srcOrd="0" destOrd="0" presId="urn:microsoft.com/office/officeart/2005/8/layout/process4"/>
    <dgm:cxn modelId="{71ABF782-EF4B-446F-9AC3-047ED131A707}" srcId="{C0646AF8-5521-4E66-B55E-1FEE16648BBE}" destId="{49FE222A-0105-4B7F-B795-3F909C231675}" srcOrd="1" destOrd="0" parTransId="{DD60F8CE-D9EB-413C-9682-BB8D09288C6C}" sibTransId="{37123B99-E137-4769-9714-A0D2E6B38600}"/>
    <dgm:cxn modelId="{1CF88D5C-CC95-4AD0-B0F9-DC4AB023E384}" type="presOf" srcId="{49FE222A-0105-4B7F-B795-3F909C231675}" destId="{ED4C3DD8-4122-483B-8230-C43F0F34D8BC}" srcOrd="1" destOrd="0" presId="urn:microsoft.com/office/officeart/2005/8/layout/process4"/>
    <dgm:cxn modelId="{C70DDB14-C2AB-4B15-A017-F301BB437570}" type="presOf" srcId="{17863511-E032-4F15-990A-75FC423259EA}" destId="{2969F015-89D4-4CF9-A71A-1B1A78553D31}" srcOrd="1" destOrd="0" presId="urn:microsoft.com/office/officeart/2005/8/layout/process4"/>
    <dgm:cxn modelId="{1CB83662-29B2-42CD-B04B-B180B883C153}" srcId="{E06CDE23-1698-460E-B9B5-1F153CB73D17}" destId="{1964F853-6FA0-47CF-8CC1-F29E1EF4844E}" srcOrd="1" destOrd="0" parTransId="{0FA12404-3A5A-43E1-A7D5-B8F5955B87B7}" sibTransId="{9B2449A4-6D91-4461-BAFA-1A49CE3B6A0A}"/>
    <dgm:cxn modelId="{57BF178B-F10C-4801-889E-136C21ECF8A1}" srcId="{E06CDE23-1698-460E-B9B5-1F153CB73D17}" destId="{88B465FA-B581-47DC-95D5-5F64961939C0}" srcOrd="0" destOrd="0" parTransId="{31B53468-CD25-4A1B-ADB4-9934FF106B05}" sibTransId="{512B3F87-D56D-4221-837D-94301239E2A3}"/>
    <dgm:cxn modelId="{6A3EBB3E-0BC7-425B-9306-F7C1763764CC}" type="presOf" srcId="{17863511-E032-4F15-990A-75FC423259EA}" destId="{6DF12333-43E0-4E02-A980-4259F638153D}" srcOrd="0" destOrd="0" presId="urn:microsoft.com/office/officeart/2005/8/layout/process4"/>
    <dgm:cxn modelId="{CC083495-E756-43DB-A1FA-1377A66A81D9}" srcId="{C0646AF8-5521-4E66-B55E-1FEE16648BBE}" destId="{E06CDE23-1698-460E-B9B5-1F153CB73D17}" srcOrd="2" destOrd="0" parTransId="{2512B6FC-2EEE-4D9F-B367-6102D0A415E5}" sibTransId="{D12A41FB-5369-415E-9DDA-321B6CEC434A}"/>
    <dgm:cxn modelId="{8AC8CFEF-1D19-48D3-AB74-3C53BA8E324A}" type="presOf" srcId="{E06CDE23-1698-460E-B9B5-1F153CB73D17}" destId="{C8B7CC66-BE6D-4022-8BFA-B5AB4E9D46F2}" srcOrd="0" destOrd="0" presId="urn:microsoft.com/office/officeart/2005/8/layout/process4"/>
    <dgm:cxn modelId="{8AE0B384-9D06-4E71-A754-870F87BE8921}" type="presOf" srcId="{1964F853-6FA0-47CF-8CC1-F29E1EF4844E}" destId="{EE14362D-5D75-4390-AFEF-4882D47C0CB5}" srcOrd="0" destOrd="0" presId="urn:microsoft.com/office/officeart/2005/8/layout/process4"/>
    <dgm:cxn modelId="{6A02189B-88BA-4F30-9565-42D630816426}" type="presOf" srcId="{7EBFB277-5B6F-4242-BC8B-31C8D46FC751}" destId="{A1F1CCC2-1F1C-4E3F-8C49-4F69A84B406A}" srcOrd="0" destOrd="0" presId="urn:microsoft.com/office/officeart/2005/8/layout/process4"/>
    <dgm:cxn modelId="{5FFFCFEF-CCC8-4DB1-9433-6C1457C7F143}" type="presParOf" srcId="{1872D6C7-2CA7-441C-A936-AD204B7301E0}" destId="{086AAB5E-0ECE-4D20-AFB9-82AF35C06CDC}" srcOrd="0" destOrd="0" presId="urn:microsoft.com/office/officeart/2005/8/layout/process4"/>
    <dgm:cxn modelId="{4FA0D9A0-1218-4CB1-82E6-85183156A653}" type="presParOf" srcId="{086AAB5E-0ECE-4D20-AFB9-82AF35C06CDC}" destId="{C8B7CC66-BE6D-4022-8BFA-B5AB4E9D46F2}" srcOrd="0" destOrd="0" presId="urn:microsoft.com/office/officeart/2005/8/layout/process4"/>
    <dgm:cxn modelId="{597969A9-4CD9-4D8D-8A5F-24574660103D}" type="presParOf" srcId="{086AAB5E-0ECE-4D20-AFB9-82AF35C06CDC}" destId="{BF2DBED6-98F9-476B-9D6E-C0622EA5A10E}" srcOrd="1" destOrd="0" presId="urn:microsoft.com/office/officeart/2005/8/layout/process4"/>
    <dgm:cxn modelId="{D844DD62-D10B-4B30-AEB8-2EDA897ABB69}" type="presParOf" srcId="{086AAB5E-0ECE-4D20-AFB9-82AF35C06CDC}" destId="{39A7D68A-48B4-4DF1-BFF3-61C4245588CC}" srcOrd="2" destOrd="0" presId="urn:microsoft.com/office/officeart/2005/8/layout/process4"/>
    <dgm:cxn modelId="{5E818CD1-3BB7-46B5-A491-4B30C8C5BC2B}" type="presParOf" srcId="{39A7D68A-48B4-4DF1-BFF3-61C4245588CC}" destId="{680EC9AA-7C53-4542-BB51-EEC78F7164B4}" srcOrd="0" destOrd="0" presId="urn:microsoft.com/office/officeart/2005/8/layout/process4"/>
    <dgm:cxn modelId="{B20DCC10-4722-494F-B971-4380A21DA08C}" type="presParOf" srcId="{39A7D68A-48B4-4DF1-BFF3-61C4245588CC}" destId="{EE14362D-5D75-4390-AFEF-4882D47C0CB5}" srcOrd="1" destOrd="0" presId="urn:microsoft.com/office/officeart/2005/8/layout/process4"/>
    <dgm:cxn modelId="{1886D1CA-3B3B-41FD-A006-5B13C68B587A}" type="presParOf" srcId="{1872D6C7-2CA7-441C-A936-AD204B7301E0}" destId="{CDA79E83-D4D5-4421-92CD-2393751D6C07}" srcOrd="1" destOrd="0" presId="urn:microsoft.com/office/officeart/2005/8/layout/process4"/>
    <dgm:cxn modelId="{E326E3F1-95F0-4142-A9BF-AE64E064E7E9}" type="presParOf" srcId="{1872D6C7-2CA7-441C-A936-AD204B7301E0}" destId="{0C1DC951-13F7-4030-83A6-D029ADB35E5B}" srcOrd="2" destOrd="0" presId="urn:microsoft.com/office/officeart/2005/8/layout/process4"/>
    <dgm:cxn modelId="{696D446C-D639-4063-93B1-93B5DB5CAE02}" type="presParOf" srcId="{0C1DC951-13F7-4030-83A6-D029ADB35E5B}" destId="{44F14C3C-9B17-43B1-8590-24DAD75CA1EA}" srcOrd="0" destOrd="0" presId="urn:microsoft.com/office/officeart/2005/8/layout/process4"/>
    <dgm:cxn modelId="{F8FE1F7D-2BBF-443C-9F90-B09300E693AF}" type="presParOf" srcId="{0C1DC951-13F7-4030-83A6-D029ADB35E5B}" destId="{ED4C3DD8-4122-483B-8230-C43F0F34D8BC}" srcOrd="1" destOrd="0" presId="urn:microsoft.com/office/officeart/2005/8/layout/process4"/>
    <dgm:cxn modelId="{3CE5E623-3DA6-4FC3-9E2C-D984F29E428B}" type="presParOf" srcId="{0C1DC951-13F7-4030-83A6-D029ADB35E5B}" destId="{20CC019A-49E6-4CBF-A31B-82D8ADA0B46F}" srcOrd="2" destOrd="0" presId="urn:microsoft.com/office/officeart/2005/8/layout/process4"/>
    <dgm:cxn modelId="{165D1E89-AF08-4071-A967-10B2D37CF6C4}" type="presParOf" srcId="{20CC019A-49E6-4CBF-A31B-82D8ADA0B46F}" destId="{A1F1CCC2-1F1C-4E3F-8C49-4F69A84B406A}" srcOrd="0" destOrd="0" presId="urn:microsoft.com/office/officeart/2005/8/layout/process4"/>
    <dgm:cxn modelId="{084BA7B3-9D81-4607-B633-3132D50BF361}" type="presParOf" srcId="{1872D6C7-2CA7-441C-A936-AD204B7301E0}" destId="{2541B453-CB8F-4FF8-B237-637F220C9119}" srcOrd="3" destOrd="0" presId="urn:microsoft.com/office/officeart/2005/8/layout/process4"/>
    <dgm:cxn modelId="{85B9B156-0C12-4997-BAC0-742865D12493}" type="presParOf" srcId="{1872D6C7-2CA7-441C-A936-AD204B7301E0}" destId="{AE6C0302-3F04-4E9E-9621-57EE0B214EC2}" srcOrd="4" destOrd="0" presId="urn:microsoft.com/office/officeart/2005/8/layout/process4"/>
    <dgm:cxn modelId="{12ACBE2E-21E9-46CB-9570-D2B339C87559}" type="presParOf" srcId="{AE6C0302-3F04-4E9E-9621-57EE0B214EC2}" destId="{6DF12333-43E0-4E02-A980-4259F638153D}" srcOrd="0" destOrd="0" presId="urn:microsoft.com/office/officeart/2005/8/layout/process4"/>
    <dgm:cxn modelId="{007B7FC8-921D-4574-AD27-6E131A2B0B8C}" type="presParOf" srcId="{AE6C0302-3F04-4E9E-9621-57EE0B214EC2}" destId="{2969F015-89D4-4CF9-A71A-1B1A78553D31}" srcOrd="1" destOrd="0" presId="urn:microsoft.com/office/officeart/2005/8/layout/process4"/>
    <dgm:cxn modelId="{04B071CE-8A06-45BA-9C69-F8CE4B9A850C}" type="presParOf" srcId="{AE6C0302-3F04-4E9E-9621-57EE0B214EC2}" destId="{6033B237-CA83-4C34-A14E-6108EB6C5BF0}" srcOrd="2" destOrd="0" presId="urn:microsoft.com/office/officeart/2005/8/layout/process4"/>
    <dgm:cxn modelId="{55C9B379-E6C8-4A15-A6AC-E0ADA7C7F510}" type="presParOf" srcId="{6033B237-CA83-4C34-A14E-6108EB6C5BF0}" destId="{D9A65833-A92F-440B-9184-FEB479918E8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FA17F3-EB64-4956-B5F8-0C457D070492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3F17A13-A8C3-4614-A134-2A1F33618AB0}">
      <dgm:prSet phldrT="[Текст]"/>
      <dgm:spPr/>
      <dgm:t>
        <a:bodyPr/>
        <a:lstStyle/>
        <a:p>
          <a:r>
            <a:rPr lang="ru-RU" b="1" dirty="0" smtClean="0"/>
            <a:t>Воспитание</a:t>
          </a:r>
          <a:endParaRPr lang="ru-RU" b="1" dirty="0"/>
        </a:p>
      </dgm:t>
    </dgm:pt>
    <dgm:pt modelId="{1985217A-767C-4980-83CA-6D58C538E4FC}" type="parTrans" cxnId="{DDD14266-95AD-47E0-83C4-A22452E049F4}">
      <dgm:prSet/>
      <dgm:spPr/>
      <dgm:t>
        <a:bodyPr/>
        <a:lstStyle/>
        <a:p>
          <a:endParaRPr lang="ru-RU"/>
        </a:p>
      </dgm:t>
    </dgm:pt>
    <dgm:pt modelId="{27C0CBC0-D021-41EA-B53D-0099AA46F7FC}" type="sibTrans" cxnId="{DDD14266-95AD-47E0-83C4-A22452E049F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48AD27FE-AB78-420A-8128-537CE0C00376}">
      <dgm:prSet phldrT="[Текст]"/>
      <dgm:spPr/>
      <dgm:t>
        <a:bodyPr/>
        <a:lstStyle/>
        <a:p>
          <a:r>
            <a:rPr lang="ru-RU" b="1" dirty="0" smtClean="0"/>
            <a:t>Развитие </a:t>
          </a:r>
          <a:endParaRPr lang="ru-RU" b="1" dirty="0"/>
        </a:p>
      </dgm:t>
    </dgm:pt>
    <dgm:pt modelId="{94EC31CD-84D5-45A2-AD8E-D3B6E8E8D050}" type="parTrans" cxnId="{03BAF6DA-1825-4836-95A3-85810D3A4948}">
      <dgm:prSet/>
      <dgm:spPr/>
      <dgm:t>
        <a:bodyPr/>
        <a:lstStyle/>
        <a:p>
          <a:endParaRPr lang="ru-RU"/>
        </a:p>
      </dgm:t>
    </dgm:pt>
    <dgm:pt modelId="{69D92EF1-A3C2-42AE-ACA9-FAA39DA5BB14}" type="sibTrans" cxnId="{03BAF6DA-1825-4836-95A3-85810D3A494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959A54F8-B6BE-4282-95CD-FB628A9B6293}">
      <dgm:prSet phldrT="[Текст]" custT="1"/>
      <dgm:spPr/>
      <dgm:t>
        <a:bodyPr/>
        <a:lstStyle/>
        <a:p>
          <a:r>
            <a:rPr lang="ru-RU" sz="700" b="1" dirty="0" smtClean="0"/>
            <a:t>Образование</a:t>
          </a:r>
          <a:endParaRPr lang="ru-RU" sz="700" b="1" dirty="0"/>
        </a:p>
      </dgm:t>
    </dgm:pt>
    <dgm:pt modelId="{8738A343-4C52-4A47-834C-7B8238B9A16B}" type="sibTrans" cxnId="{749148AC-9072-4E1B-8400-7CF58875D34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 b="1"/>
        </a:p>
      </dgm:t>
    </dgm:pt>
    <dgm:pt modelId="{63508B93-8635-4FB6-B510-63D9D8D4B3A9}" type="parTrans" cxnId="{749148AC-9072-4E1B-8400-7CF58875D34B}">
      <dgm:prSet/>
      <dgm:spPr/>
      <dgm:t>
        <a:bodyPr/>
        <a:lstStyle/>
        <a:p>
          <a:endParaRPr lang="ru-RU"/>
        </a:p>
      </dgm:t>
    </dgm:pt>
    <dgm:pt modelId="{A4099DB5-A961-4F6A-A14E-415BF791A350}">
      <dgm:prSet/>
      <dgm:spPr/>
      <dgm:t>
        <a:bodyPr/>
        <a:lstStyle/>
        <a:p>
          <a:endParaRPr lang="ru-RU"/>
        </a:p>
      </dgm:t>
    </dgm:pt>
    <dgm:pt modelId="{EB8DB192-0400-447E-B1D9-59E3B163D4FF}" type="parTrans" cxnId="{A0572282-F268-4541-854B-0D50F9438C85}">
      <dgm:prSet/>
      <dgm:spPr/>
      <dgm:t>
        <a:bodyPr/>
        <a:lstStyle/>
        <a:p>
          <a:endParaRPr lang="ru-RU"/>
        </a:p>
      </dgm:t>
    </dgm:pt>
    <dgm:pt modelId="{E21919BA-F2A8-42F0-86A3-86CACC763F99}" type="sibTrans" cxnId="{A0572282-F268-4541-854B-0D50F9438C85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E31DCDF0-D155-4F83-94AF-3A46BE251425}">
      <dgm:prSet/>
      <dgm:spPr/>
      <dgm:t>
        <a:bodyPr/>
        <a:lstStyle/>
        <a:p>
          <a:endParaRPr lang="ru-RU"/>
        </a:p>
      </dgm:t>
    </dgm:pt>
    <dgm:pt modelId="{9E0A4CC7-DB7A-4AD7-960B-6701F106DF70}" type="parTrans" cxnId="{765C79D3-5B94-45DA-BFB9-0024E61847E0}">
      <dgm:prSet/>
      <dgm:spPr/>
      <dgm:t>
        <a:bodyPr/>
        <a:lstStyle/>
        <a:p>
          <a:endParaRPr lang="ru-RU"/>
        </a:p>
      </dgm:t>
    </dgm:pt>
    <dgm:pt modelId="{265C1640-0F00-432C-9D90-34878DF8915F}" type="sibTrans" cxnId="{765C79D3-5B94-45DA-BFB9-0024E61847E0}">
      <dgm:prSet/>
      <dgm:spPr/>
      <dgm:t>
        <a:bodyPr/>
        <a:lstStyle/>
        <a:p>
          <a:endParaRPr lang="ru-RU"/>
        </a:p>
      </dgm:t>
    </dgm:pt>
    <dgm:pt modelId="{E6FDFBA5-FEAE-4DAB-A2C8-3070C0D5E92B}">
      <dgm:prSet/>
      <dgm:spPr/>
      <dgm:t>
        <a:bodyPr/>
        <a:lstStyle/>
        <a:p>
          <a:endParaRPr lang="ru-RU" dirty="0"/>
        </a:p>
      </dgm:t>
    </dgm:pt>
    <dgm:pt modelId="{88835F73-B8C6-4F0D-97B8-432A75083E81}" type="parTrans" cxnId="{EF906752-D537-4403-BF02-705A4B3CF3D2}">
      <dgm:prSet/>
      <dgm:spPr/>
      <dgm:t>
        <a:bodyPr/>
        <a:lstStyle/>
        <a:p>
          <a:endParaRPr lang="ru-RU"/>
        </a:p>
      </dgm:t>
    </dgm:pt>
    <dgm:pt modelId="{760C9A09-DA93-4C4E-951F-7C1FA521B5F3}" type="sibTrans" cxnId="{EF906752-D537-4403-BF02-705A4B3CF3D2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7963A852-1C3E-4004-BEC5-A3DD241D6126}">
      <dgm:prSet/>
      <dgm:spPr/>
      <dgm:t>
        <a:bodyPr/>
        <a:lstStyle/>
        <a:p>
          <a:endParaRPr lang="ru-RU"/>
        </a:p>
      </dgm:t>
    </dgm:pt>
    <dgm:pt modelId="{4FE849B2-D2EC-4A80-B1E6-D13111F9FEC9}" type="parTrans" cxnId="{FEED9781-A021-41CC-B8A5-60ECAE87D95B}">
      <dgm:prSet/>
      <dgm:spPr/>
      <dgm:t>
        <a:bodyPr/>
        <a:lstStyle/>
        <a:p>
          <a:endParaRPr lang="ru-RU"/>
        </a:p>
      </dgm:t>
    </dgm:pt>
    <dgm:pt modelId="{A30F784C-4C81-42E7-9FD3-9AA5B10CA326}" type="sibTrans" cxnId="{FEED9781-A021-41CC-B8A5-60ECAE87D95B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514FCD97-6707-412A-9E89-D03198A6EAFD}">
      <dgm:prSet/>
      <dgm:spPr/>
      <dgm:t>
        <a:bodyPr/>
        <a:lstStyle/>
        <a:p>
          <a:endParaRPr lang="ru-RU"/>
        </a:p>
      </dgm:t>
    </dgm:pt>
    <dgm:pt modelId="{AD203526-C198-41D4-9591-730A37EED0FD}" type="parTrans" cxnId="{93473A04-270C-4C49-AFCB-5635AAC01F60}">
      <dgm:prSet/>
      <dgm:spPr/>
      <dgm:t>
        <a:bodyPr/>
        <a:lstStyle/>
        <a:p>
          <a:endParaRPr lang="ru-RU"/>
        </a:p>
      </dgm:t>
    </dgm:pt>
    <dgm:pt modelId="{2882E2E5-C523-44AA-8152-EC5AFA48B84D}" type="sibTrans" cxnId="{93473A04-270C-4C49-AFCB-5635AAC01F60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3EAC4569-8822-4FAC-9DA0-7F165B160F2F}">
      <dgm:prSet/>
      <dgm:spPr/>
      <dgm:t>
        <a:bodyPr/>
        <a:lstStyle/>
        <a:p>
          <a:endParaRPr lang="ru-RU"/>
        </a:p>
      </dgm:t>
    </dgm:pt>
    <dgm:pt modelId="{9A138421-B94D-41D5-8CF6-76F8622B7700}" type="parTrans" cxnId="{1C39EC17-825C-40D5-AA13-B82E01ACDE31}">
      <dgm:prSet/>
      <dgm:spPr/>
      <dgm:t>
        <a:bodyPr/>
        <a:lstStyle/>
        <a:p>
          <a:endParaRPr lang="ru-RU"/>
        </a:p>
      </dgm:t>
    </dgm:pt>
    <dgm:pt modelId="{1F4EBC7B-5CD9-4AEA-BDC8-D0E0233AA41F}" type="sibTrans" cxnId="{1C39EC17-825C-40D5-AA13-B82E01ACDE31}">
      <dgm:prSet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C16D6BF9-A353-4B03-BF01-BCA181415517}">
      <dgm:prSet/>
      <dgm:spPr/>
      <dgm:t>
        <a:bodyPr/>
        <a:lstStyle/>
        <a:p>
          <a:endParaRPr lang="ru-RU"/>
        </a:p>
      </dgm:t>
    </dgm:pt>
    <dgm:pt modelId="{68AB008E-3CAE-4D48-8EAB-0D8CC88F077C}" type="parTrans" cxnId="{998D4F86-1AA9-4482-9D27-14C178E0453A}">
      <dgm:prSet/>
      <dgm:spPr/>
      <dgm:t>
        <a:bodyPr/>
        <a:lstStyle/>
        <a:p>
          <a:endParaRPr lang="ru-RU"/>
        </a:p>
      </dgm:t>
    </dgm:pt>
    <dgm:pt modelId="{F72C72A1-9C56-42FD-9B9B-76990101D1A9}" type="sibTrans" cxnId="{998D4F86-1AA9-4482-9D27-14C178E0453A}">
      <dgm:prSet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69DC5D1B-76C3-49F8-991F-7E7C73D19781}">
      <dgm:prSet/>
      <dgm:spPr/>
      <dgm:t>
        <a:bodyPr/>
        <a:lstStyle/>
        <a:p>
          <a:endParaRPr lang="ru-RU"/>
        </a:p>
      </dgm:t>
    </dgm:pt>
    <dgm:pt modelId="{D486BAE2-0339-46B1-A325-E492D1DC4DF7}" type="parTrans" cxnId="{94DA83CD-C4FF-4CDA-B88F-10D9BA5D8FBB}">
      <dgm:prSet/>
      <dgm:spPr/>
      <dgm:t>
        <a:bodyPr/>
        <a:lstStyle/>
        <a:p>
          <a:endParaRPr lang="ru-RU"/>
        </a:p>
      </dgm:t>
    </dgm:pt>
    <dgm:pt modelId="{C4AEE02D-671F-4782-8A37-64100D623020}" type="sibTrans" cxnId="{94DA83CD-C4FF-4CDA-B88F-10D9BA5D8FBB}">
      <dgm:prSet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F7F1743C-EF94-4013-B2A8-F45F3D4340A4}">
      <dgm:prSet/>
      <dgm:spPr/>
      <dgm:t>
        <a:bodyPr/>
        <a:lstStyle/>
        <a:p>
          <a:endParaRPr lang="ru-RU"/>
        </a:p>
      </dgm:t>
    </dgm:pt>
    <dgm:pt modelId="{059A8602-682C-42C2-881E-EA4689A7FD7B}" type="parTrans" cxnId="{35AAD09E-A610-4FF3-BDA5-9EE10A02D2BE}">
      <dgm:prSet/>
      <dgm:spPr/>
      <dgm:t>
        <a:bodyPr/>
        <a:lstStyle/>
        <a:p>
          <a:endParaRPr lang="ru-RU"/>
        </a:p>
      </dgm:t>
    </dgm:pt>
    <dgm:pt modelId="{80549A6A-B0EF-4316-96A1-B583C561BE15}" type="sibTrans" cxnId="{35AAD09E-A610-4FF3-BDA5-9EE10A02D2BE}">
      <dgm:prSet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74FD14C4-A465-4AF7-9CC3-3F1F946716B3}">
      <dgm:prSet/>
      <dgm:spPr/>
      <dgm:t>
        <a:bodyPr/>
        <a:lstStyle/>
        <a:p>
          <a:endParaRPr lang="ru-RU"/>
        </a:p>
      </dgm:t>
    </dgm:pt>
    <dgm:pt modelId="{9D1E97F1-95E6-4F36-8198-8AF34FA5C272}" type="parTrans" cxnId="{A2D5D019-57A2-4DC7-BF61-81C31CA1A36A}">
      <dgm:prSet/>
      <dgm:spPr/>
      <dgm:t>
        <a:bodyPr/>
        <a:lstStyle/>
        <a:p>
          <a:endParaRPr lang="ru-RU"/>
        </a:p>
      </dgm:t>
    </dgm:pt>
    <dgm:pt modelId="{F6E42D63-16BD-48DD-82AB-DB3FA76C0731}" type="sibTrans" cxnId="{A2D5D019-57A2-4DC7-BF61-81C31CA1A36A}">
      <dgm:prSet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ru-RU"/>
        </a:p>
      </dgm:t>
    </dgm:pt>
    <dgm:pt modelId="{221E2F9D-89D7-4171-9E22-94CAB87D6B40}" type="pres">
      <dgm:prSet presAssocID="{AEFA17F3-EB64-4956-B5F8-0C457D07049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C1B805EB-14E0-4C01-9FD7-A7C7CE0B7C03}" type="pres">
      <dgm:prSet presAssocID="{D3F17A13-A8C3-4614-A134-2A1F33618AB0}" presName="text1" presStyleCnt="0"/>
      <dgm:spPr/>
    </dgm:pt>
    <dgm:pt modelId="{10D9DF7B-61CA-4E86-B8DD-356FABF2790E}" type="pres">
      <dgm:prSet presAssocID="{D3F17A13-A8C3-4614-A134-2A1F33618AB0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454A5-4E20-4E77-B691-C347C602B2D6}" type="pres">
      <dgm:prSet presAssocID="{D3F17A13-A8C3-4614-A134-2A1F33618AB0}" presName="textaccent1" presStyleCnt="0"/>
      <dgm:spPr/>
    </dgm:pt>
    <dgm:pt modelId="{40BFB9BF-D46F-462A-BA99-8900DDC51E98}" type="pres">
      <dgm:prSet presAssocID="{D3F17A13-A8C3-4614-A134-2A1F33618AB0}" presName="accentRepeatNode" presStyleLbl="solidAlignAcc1" presStyleIdx="0" presStyleCnt="24"/>
      <dgm:spPr/>
    </dgm:pt>
    <dgm:pt modelId="{DD48367B-E0F7-4F47-A8BC-9E8706385A13}" type="pres">
      <dgm:prSet presAssocID="{27C0CBC0-D021-41EA-B53D-0099AA46F7FC}" presName="image1" presStyleCnt="0"/>
      <dgm:spPr/>
    </dgm:pt>
    <dgm:pt modelId="{A2E0B1AE-B05B-410E-9FC1-3834A55F02D6}" type="pres">
      <dgm:prSet presAssocID="{27C0CBC0-D021-41EA-B53D-0099AA46F7FC}" presName="imageRepeatNode" presStyleLbl="alignAcc1" presStyleIdx="0" presStyleCnt="12"/>
      <dgm:spPr/>
      <dgm:t>
        <a:bodyPr/>
        <a:lstStyle/>
        <a:p>
          <a:endParaRPr lang="ru-RU"/>
        </a:p>
      </dgm:t>
    </dgm:pt>
    <dgm:pt modelId="{D82711E3-327E-4F5E-B12A-99B8F1A247C8}" type="pres">
      <dgm:prSet presAssocID="{27C0CBC0-D021-41EA-B53D-0099AA46F7FC}" presName="imageaccent1" presStyleCnt="0"/>
      <dgm:spPr/>
    </dgm:pt>
    <dgm:pt modelId="{D6081928-32FB-413D-942F-70AF2B2BB89C}" type="pres">
      <dgm:prSet presAssocID="{27C0CBC0-D021-41EA-B53D-0099AA46F7FC}" presName="accentRepeatNode" presStyleLbl="solidAlignAcc1" presStyleIdx="1" presStyleCnt="24"/>
      <dgm:spPr/>
    </dgm:pt>
    <dgm:pt modelId="{55DA89C5-583D-4335-98B5-CB08001D39DF}" type="pres">
      <dgm:prSet presAssocID="{48AD27FE-AB78-420A-8128-537CE0C00376}" presName="text2" presStyleCnt="0"/>
      <dgm:spPr/>
    </dgm:pt>
    <dgm:pt modelId="{7002B15B-71F0-4F0B-BF28-42554830BEBC}" type="pres">
      <dgm:prSet presAssocID="{48AD27FE-AB78-420A-8128-537CE0C00376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2B48C-A62C-4B3A-A9ED-CA2D1C926F65}" type="pres">
      <dgm:prSet presAssocID="{48AD27FE-AB78-420A-8128-537CE0C00376}" presName="textaccent2" presStyleCnt="0"/>
      <dgm:spPr/>
    </dgm:pt>
    <dgm:pt modelId="{E9AE200B-EF94-44FC-9FD9-DB3F1736A84F}" type="pres">
      <dgm:prSet presAssocID="{48AD27FE-AB78-420A-8128-537CE0C00376}" presName="accentRepeatNode" presStyleLbl="solidAlignAcc1" presStyleIdx="2" presStyleCnt="24"/>
      <dgm:spPr/>
    </dgm:pt>
    <dgm:pt modelId="{7FDC566A-470F-46B2-BD3F-59FDA575E11F}" type="pres">
      <dgm:prSet presAssocID="{69D92EF1-A3C2-42AE-ACA9-FAA39DA5BB14}" presName="image2" presStyleCnt="0"/>
      <dgm:spPr/>
    </dgm:pt>
    <dgm:pt modelId="{42E1D2E3-DC2F-4652-B854-EB31C246B12F}" type="pres">
      <dgm:prSet presAssocID="{69D92EF1-A3C2-42AE-ACA9-FAA39DA5BB14}" presName="imageRepeatNode" presStyleLbl="alignAcc1" presStyleIdx="1" presStyleCnt="12"/>
      <dgm:spPr/>
      <dgm:t>
        <a:bodyPr/>
        <a:lstStyle/>
        <a:p>
          <a:endParaRPr lang="ru-RU"/>
        </a:p>
      </dgm:t>
    </dgm:pt>
    <dgm:pt modelId="{D11BF4C1-0152-47A3-8258-1738B3E4603D}" type="pres">
      <dgm:prSet presAssocID="{69D92EF1-A3C2-42AE-ACA9-FAA39DA5BB14}" presName="imageaccent2" presStyleCnt="0"/>
      <dgm:spPr/>
    </dgm:pt>
    <dgm:pt modelId="{BF9D3AB8-7199-4732-9D4F-652885741B18}" type="pres">
      <dgm:prSet presAssocID="{69D92EF1-A3C2-42AE-ACA9-FAA39DA5BB14}" presName="accentRepeatNode" presStyleLbl="solidAlignAcc1" presStyleIdx="3" presStyleCnt="24"/>
      <dgm:spPr/>
    </dgm:pt>
    <dgm:pt modelId="{F7FC03EC-B781-443A-8C5D-669982702F12}" type="pres">
      <dgm:prSet presAssocID="{E6FDFBA5-FEAE-4DAB-A2C8-3070C0D5E92B}" presName="text3" presStyleCnt="0"/>
      <dgm:spPr/>
    </dgm:pt>
    <dgm:pt modelId="{6F14B3B1-6ABB-4080-A8FD-4915687A5A03}" type="pres">
      <dgm:prSet presAssocID="{E6FDFBA5-FEAE-4DAB-A2C8-3070C0D5E92B}" presName="textRepeatNode" presStyleLbl="alignNode1" presStyleIdx="2" presStyleCnt="12" custLinFactX="142468" custLinFactY="134587" custLinFactNeighborX="200000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DCBB1-9C6E-40B3-8DB0-D75D202E6137}" type="pres">
      <dgm:prSet presAssocID="{E6FDFBA5-FEAE-4DAB-A2C8-3070C0D5E92B}" presName="textaccent3" presStyleCnt="0"/>
      <dgm:spPr/>
    </dgm:pt>
    <dgm:pt modelId="{618F8A09-2A9B-4684-833C-A71287FB77EB}" type="pres">
      <dgm:prSet presAssocID="{E6FDFBA5-FEAE-4DAB-A2C8-3070C0D5E92B}" presName="accentRepeatNode" presStyleLbl="solidAlignAcc1" presStyleIdx="4" presStyleCnt="24"/>
      <dgm:spPr/>
    </dgm:pt>
    <dgm:pt modelId="{83D2D0CA-AAC1-46ED-9123-243F267F7EE4}" type="pres">
      <dgm:prSet presAssocID="{760C9A09-DA93-4C4E-951F-7C1FA521B5F3}" presName="image3" presStyleCnt="0"/>
      <dgm:spPr/>
    </dgm:pt>
    <dgm:pt modelId="{957EB1B9-DCDB-468B-B4A4-853BDD5716D9}" type="pres">
      <dgm:prSet presAssocID="{760C9A09-DA93-4C4E-951F-7C1FA521B5F3}" presName="imageRepeatNode" presStyleLbl="alignAcc1" presStyleIdx="2" presStyleCnt="12"/>
      <dgm:spPr/>
      <dgm:t>
        <a:bodyPr/>
        <a:lstStyle/>
        <a:p>
          <a:endParaRPr lang="ru-RU"/>
        </a:p>
      </dgm:t>
    </dgm:pt>
    <dgm:pt modelId="{56B7E0F2-5E8D-4857-92CE-9874FA307790}" type="pres">
      <dgm:prSet presAssocID="{760C9A09-DA93-4C4E-951F-7C1FA521B5F3}" presName="imageaccent3" presStyleCnt="0"/>
      <dgm:spPr/>
    </dgm:pt>
    <dgm:pt modelId="{9A12231D-616A-4981-A3C5-7871D10DA670}" type="pres">
      <dgm:prSet presAssocID="{760C9A09-DA93-4C4E-951F-7C1FA521B5F3}" presName="accentRepeatNode" presStyleLbl="solidAlignAcc1" presStyleIdx="5" presStyleCnt="24"/>
      <dgm:spPr/>
    </dgm:pt>
    <dgm:pt modelId="{577023A9-F098-4186-A47B-E9F0CC8CFCE5}" type="pres">
      <dgm:prSet presAssocID="{7963A852-1C3E-4004-BEC5-A3DD241D6126}" presName="text4" presStyleCnt="0"/>
      <dgm:spPr/>
    </dgm:pt>
    <dgm:pt modelId="{67DD3C16-7199-4A3E-B248-110FA3A15027}" type="pres">
      <dgm:prSet presAssocID="{7963A852-1C3E-4004-BEC5-A3DD241D6126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E3A4F-C28F-4853-BDCA-81B7847E2008}" type="pres">
      <dgm:prSet presAssocID="{7963A852-1C3E-4004-BEC5-A3DD241D6126}" presName="textaccent4" presStyleCnt="0"/>
      <dgm:spPr/>
    </dgm:pt>
    <dgm:pt modelId="{F8255C65-ADEF-4545-AFFC-75F2992F731C}" type="pres">
      <dgm:prSet presAssocID="{7963A852-1C3E-4004-BEC5-A3DD241D6126}" presName="accentRepeatNode" presStyleLbl="solidAlignAcc1" presStyleIdx="6" presStyleCnt="24"/>
      <dgm:spPr/>
    </dgm:pt>
    <dgm:pt modelId="{D6AFFE01-395C-4765-AF23-FDD05894B47E}" type="pres">
      <dgm:prSet presAssocID="{A30F784C-4C81-42E7-9FD3-9AA5B10CA326}" presName="image4" presStyleCnt="0"/>
      <dgm:spPr/>
    </dgm:pt>
    <dgm:pt modelId="{F2CCFCC3-1665-4822-8C2C-25902F9C3AD2}" type="pres">
      <dgm:prSet presAssocID="{A30F784C-4C81-42E7-9FD3-9AA5B10CA326}" presName="imageRepeatNode" presStyleLbl="alignAcc1" presStyleIdx="3" presStyleCnt="12"/>
      <dgm:spPr/>
      <dgm:t>
        <a:bodyPr/>
        <a:lstStyle/>
        <a:p>
          <a:endParaRPr lang="ru-RU"/>
        </a:p>
      </dgm:t>
    </dgm:pt>
    <dgm:pt modelId="{4CDD0003-B5BF-4D1D-9CFC-AC524C01B252}" type="pres">
      <dgm:prSet presAssocID="{A30F784C-4C81-42E7-9FD3-9AA5B10CA326}" presName="imageaccent4" presStyleCnt="0"/>
      <dgm:spPr/>
    </dgm:pt>
    <dgm:pt modelId="{0C1CDD41-F5B2-4B43-8E11-B3A6B510FF68}" type="pres">
      <dgm:prSet presAssocID="{A30F784C-4C81-42E7-9FD3-9AA5B10CA326}" presName="accentRepeatNode" presStyleLbl="solidAlignAcc1" presStyleIdx="7" presStyleCnt="24"/>
      <dgm:spPr/>
    </dgm:pt>
    <dgm:pt modelId="{B01B62A2-E897-473B-BFCE-B793A3FF4EE4}" type="pres">
      <dgm:prSet presAssocID="{514FCD97-6707-412A-9E89-D03198A6EAFD}" presName="text5" presStyleCnt="0"/>
      <dgm:spPr/>
    </dgm:pt>
    <dgm:pt modelId="{2B2B3C9A-3D50-4BB5-A42F-F4F7AF950BC5}" type="pres">
      <dgm:prSet presAssocID="{514FCD97-6707-412A-9E89-D03198A6EAFD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B08EA-61F1-4A59-BDE1-D4F5C6CB6752}" type="pres">
      <dgm:prSet presAssocID="{514FCD97-6707-412A-9E89-D03198A6EAFD}" presName="textaccent5" presStyleCnt="0"/>
      <dgm:spPr/>
    </dgm:pt>
    <dgm:pt modelId="{DF5BB86B-9BED-47EF-8F65-57223EEA6325}" type="pres">
      <dgm:prSet presAssocID="{514FCD97-6707-412A-9E89-D03198A6EAFD}" presName="accentRepeatNode" presStyleLbl="solidAlignAcc1" presStyleIdx="8" presStyleCnt="24"/>
      <dgm:spPr/>
    </dgm:pt>
    <dgm:pt modelId="{C9C4AE62-2626-4A7A-8D65-8069FED328C6}" type="pres">
      <dgm:prSet presAssocID="{2882E2E5-C523-44AA-8152-EC5AFA48B84D}" presName="image5" presStyleCnt="0"/>
      <dgm:spPr/>
    </dgm:pt>
    <dgm:pt modelId="{A4234C92-83EB-4D3E-8F21-01B2976E2125}" type="pres">
      <dgm:prSet presAssocID="{2882E2E5-C523-44AA-8152-EC5AFA48B84D}" presName="imageRepeatNode" presStyleLbl="alignAcc1" presStyleIdx="4" presStyleCnt="12"/>
      <dgm:spPr/>
      <dgm:t>
        <a:bodyPr/>
        <a:lstStyle/>
        <a:p>
          <a:endParaRPr lang="ru-RU"/>
        </a:p>
      </dgm:t>
    </dgm:pt>
    <dgm:pt modelId="{29779F99-848A-422B-9112-05B17BB556FB}" type="pres">
      <dgm:prSet presAssocID="{2882E2E5-C523-44AA-8152-EC5AFA48B84D}" presName="imageaccent5" presStyleCnt="0"/>
      <dgm:spPr/>
    </dgm:pt>
    <dgm:pt modelId="{07FAB0E8-D10D-49CD-B988-7BA75766FE64}" type="pres">
      <dgm:prSet presAssocID="{2882E2E5-C523-44AA-8152-EC5AFA48B84D}" presName="accentRepeatNode" presStyleLbl="solidAlignAcc1" presStyleIdx="9" presStyleCnt="24"/>
      <dgm:spPr/>
    </dgm:pt>
    <dgm:pt modelId="{13352826-93F5-4F91-BF47-A73D2A01F380}" type="pres">
      <dgm:prSet presAssocID="{3EAC4569-8822-4FAC-9DA0-7F165B160F2F}" presName="text6" presStyleCnt="0"/>
      <dgm:spPr/>
    </dgm:pt>
    <dgm:pt modelId="{C0BA1E39-1E2B-491A-B414-2DDF9E032158}" type="pres">
      <dgm:prSet presAssocID="{3EAC4569-8822-4FAC-9DA0-7F165B160F2F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6A8E4-5C46-4FB3-87A1-F7A5CEA55AC2}" type="pres">
      <dgm:prSet presAssocID="{3EAC4569-8822-4FAC-9DA0-7F165B160F2F}" presName="textaccent6" presStyleCnt="0"/>
      <dgm:spPr/>
    </dgm:pt>
    <dgm:pt modelId="{BBD26A37-0407-48ED-8664-5D07A125138D}" type="pres">
      <dgm:prSet presAssocID="{3EAC4569-8822-4FAC-9DA0-7F165B160F2F}" presName="accentRepeatNode" presStyleLbl="solidAlignAcc1" presStyleIdx="10" presStyleCnt="24"/>
      <dgm:spPr/>
    </dgm:pt>
    <dgm:pt modelId="{86C33B63-A0A9-42D7-9893-0D755DA25DEB}" type="pres">
      <dgm:prSet presAssocID="{1F4EBC7B-5CD9-4AEA-BDC8-D0E0233AA41F}" presName="image6" presStyleCnt="0"/>
      <dgm:spPr/>
    </dgm:pt>
    <dgm:pt modelId="{5BD0C843-521A-4CD8-955F-4B3154B40955}" type="pres">
      <dgm:prSet presAssocID="{1F4EBC7B-5CD9-4AEA-BDC8-D0E0233AA41F}" presName="imageRepeatNode" presStyleLbl="alignAcc1" presStyleIdx="5" presStyleCnt="12"/>
      <dgm:spPr/>
      <dgm:t>
        <a:bodyPr/>
        <a:lstStyle/>
        <a:p>
          <a:endParaRPr lang="ru-RU"/>
        </a:p>
      </dgm:t>
    </dgm:pt>
    <dgm:pt modelId="{B37FA238-FC37-4EBF-A6DA-D6E069D6A78D}" type="pres">
      <dgm:prSet presAssocID="{1F4EBC7B-5CD9-4AEA-BDC8-D0E0233AA41F}" presName="imageaccent6" presStyleCnt="0"/>
      <dgm:spPr/>
    </dgm:pt>
    <dgm:pt modelId="{9950039C-B92D-4EE8-9F25-EAFB9E9CF25C}" type="pres">
      <dgm:prSet presAssocID="{1F4EBC7B-5CD9-4AEA-BDC8-D0E0233AA41F}" presName="accentRepeatNode" presStyleLbl="solidAlignAcc1" presStyleIdx="11" presStyleCnt="24"/>
      <dgm:spPr/>
    </dgm:pt>
    <dgm:pt modelId="{99F46B26-FCFD-4F28-800C-DBA10F7CDE95}" type="pres">
      <dgm:prSet presAssocID="{C16D6BF9-A353-4B03-BF01-BCA181415517}" presName="text7" presStyleCnt="0"/>
      <dgm:spPr/>
    </dgm:pt>
    <dgm:pt modelId="{85B5B6D3-EFA8-4EDA-BD18-20C19FE68C97}" type="pres">
      <dgm:prSet presAssocID="{C16D6BF9-A353-4B03-BF01-BCA181415517}" presName="textRepeatNode" presStyleLbl="alignNode1" presStyleIdx="6" presStyleCnt="12" custLinFactNeighborX="657" custLinFactNeighborY="-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14418-3AAB-40D5-AC07-8CC9CFDEDE54}" type="pres">
      <dgm:prSet presAssocID="{C16D6BF9-A353-4B03-BF01-BCA181415517}" presName="textaccent7" presStyleCnt="0"/>
      <dgm:spPr/>
    </dgm:pt>
    <dgm:pt modelId="{0182809E-9654-4AEE-9CFD-EEF8B5E64C27}" type="pres">
      <dgm:prSet presAssocID="{C16D6BF9-A353-4B03-BF01-BCA181415517}" presName="accentRepeatNode" presStyleLbl="solidAlignAcc1" presStyleIdx="12" presStyleCnt="24"/>
      <dgm:spPr/>
    </dgm:pt>
    <dgm:pt modelId="{07EF0A49-B065-4FE6-BCEE-396EA6089F60}" type="pres">
      <dgm:prSet presAssocID="{F72C72A1-9C56-42FD-9B9B-76990101D1A9}" presName="image7" presStyleCnt="0"/>
      <dgm:spPr/>
    </dgm:pt>
    <dgm:pt modelId="{737B6641-0A82-4602-AEE2-53A99BA7F600}" type="pres">
      <dgm:prSet presAssocID="{F72C72A1-9C56-42FD-9B9B-76990101D1A9}" presName="imageRepeatNode" presStyleLbl="alignAcc1" presStyleIdx="6" presStyleCnt="12"/>
      <dgm:spPr/>
      <dgm:t>
        <a:bodyPr/>
        <a:lstStyle/>
        <a:p>
          <a:endParaRPr lang="ru-RU"/>
        </a:p>
      </dgm:t>
    </dgm:pt>
    <dgm:pt modelId="{4142E7EC-C61F-4B26-BC5F-69D15C7C2E42}" type="pres">
      <dgm:prSet presAssocID="{F72C72A1-9C56-42FD-9B9B-76990101D1A9}" presName="imageaccent7" presStyleCnt="0"/>
      <dgm:spPr/>
    </dgm:pt>
    <dgm:pt modelId="{7ACD80E6-484D-4030-9F4A-2CEDED545B24}" type="pres">
      <dgm:prSet presAssocID="{F72C72A1-9C56-42FD-9B9B-76990101D1A9}" presName="accentRepeatNode" presStyleLbl="solidAlignAcc1" presStyleIdx="13" presStyleCnt="24"/>
      <dgm:spPr/>
    </dgm:pt>
    <dgm:pt modelId="{0FEA5364-B5EF-455A-B3BF-949F85BEF8C3}" type="pres">
      <dgm:prSet presAssocID="{69DC5D1B-76C3-49F8-991F-7E7C73D19781}" presName="text8" presStyleCnt="0"/>
      <dgm:spPr/>
    </dgm:pt>
    <dgm:pt modelId="{7BB85FEA-194A-455F-B134-615C752DB2C1}" type="pres">
      <dgm:prSet presAssocID="{69DC5D1B-76C3-49F8-991F-7E7C73D19781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FC0CC-35E3-4306-86DE-3E90663B1073}" type="pres">
      <dgm:prSet presAssocID="{69DC5D1B-76C3-49F8-991F-7E7C73D19781}" presName="textaccent8" presStyleCnt="0"/>
      <dgm:spPr/>
    </dgm:pt>
    <dgm:pt modelId="{9E3F2E5F-F862-476D-AF4B-4F02A0868648}" type="pres">
      <dgm:prSet presAssocID="{69DC5D1B-76C3-49F8-991F-7E7C73D19781}" presName="accentRepeatNode" presStyleLbl="solidAlignAcc1" presStyleIdx="14" presStyleCnt="24"/>
      <dgm:spPr/>
    </dgm:pt>
    <dgm:pt modelId="{8F2988BC-1698-41BB-8957-6F42BC835D0A}" type="pres">
      <dgm:prSet presAssocID="{C4AEE02D-671F-4782-8A37-64100D623020}" presName="image8" presStyleCnt="0"/>
      <dgm:spPr/>
    </dgm:pt>
    <dgm:pt modelId="{881F33FE-55F1-4797-B95A-870D74B590F9}" type="pres">
      <dgm:prSet presAssocID="{C4AEE02D-671F-4782-8A37-64100D623020}" presName="imageRepeatNode" presStyleLbl="alignAcc1" presStyleIdx="7" presStyleCnt="12"/>
      <dgm:spPr/>
      <dgm:t>
        <a:bodyPr/>
        <a:lstStyle/>
        <a:p>
          <a:endParaRPr lang="ru-RU"/>
        </a:p>
      </dgm:t>
    </dgm:pt>
    <dgm:pt modelId="{C8C47A81-7918-49A0-8393-97296F98DB96}" type="pres">
      <dgm:prSet presAssocID="{C4AEE02D-671F-4782-8A37-64100D623020}" presName="imageaccent8" presStyleCnt="0"/>
      <dgm:spPr/>
    </dgm:pt>
    <dgm:pt modelId="{C4E52C44-5B83-423D-82EA-1401D0AF12A2}" type="pres">
      <dgm:prSet presAssocID="{C4AEE02D-671F-4782-8A37-64100D623020}" presName="accentRepeatNode" presStyleLbl="solidAlignAcc1" presStyleIdx="15" presStyleCnt="24"/>
      <dgm:spPr/>
    </dgm:pt>
    <dgm:pt modelId="{C28C2FE5-53BA-451A-AC0C-8CA08F85D41A}" type="pres">
      <dgm:prSet presAssocID="{F7F1743C-EF94-4013-B2A8-F45F3D4340A4}" presName="text9" presStyleCnt="0"/>
      <dgm:spPr/>
    </dgm:pt>
    <dgm:pt modelId="{23D67F3D-C30A-405F-A5D2-77582CC54911}" type="pres">
      <dgm:prSet presAssocID="{F7F1743C-EF94-4013-B2A8-F45F3D4340A4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127E2-142C-4290-9478-2965187A7DA5}" type="pres">
      <dgm:prSet presAssocID="{F7F1743C-EF94-4013-B2A8-F45F3D4340A4}" presName="textaccent9" presStyleCnt="0"/>
      <dgm:spPr/>
    </dgm:pt>
    <dgm:pt modelId="{C82D3EC8-ADB3-4A49-824B-88A0B6A2A43C}" type="pres">
      <dgm:prSet presAssocID="{F7F1743C-EF94-4013-B2A8-F45F3D4340A4}" presName="accentRepeatNode" presStyleLbl="solidAlignAcc1" presStyleIdx="16" presStyleCnt="24"/>
      <dgm:spPr/>
    </dgm:pt>
    <dgm:pt modelId="{5DDC4D08-BA72-4056-B093-492FBC0D1FCA}" type="pres">
      <dgm:prSet presAssocID="{80549A6A-B0EF-4316-96A1-B583C561BE15}" presName="image9" presStyleCnt="0"/>
      <dgm:spPr/>
    </dgm:pt>
    <dgm:pt modelId="{6D03FE29-DB8D-401E-A4C8-8FBD88BC2A80}" type="pres">
      <dgm:prSet presAssocID="{80549A6A-B0EF-4316-96A1-B583C561BE15}" presName="imageRepeatNode" presStyleLbl="alignAcc1" presStyleIdx="8" presStyleCnt="12"/>
      <dgm:spPr/>
      <dgm:t>
        <a:bodyPr/>
        <a:lstStyle/>
        <a:p>
          <a:endParaRPr lang="ru-RU"/>
        </a:p>
      </dgm:t>
    </dgm:pt>
    <dgm:pt modelId="{790C9A80-0527-4716-8843-7FD1B4D9087B}" type="pres">
      <dgm:prSet presAssocID="{80549A6A-B0EF-4316-96A1-B583C561BE15}" presName="imageaccent9" presStyleCnt="0"/>
      <dgm:spPr/>
    </dgm:pt>
    <dgm:pt modelId="{62D75D96-5A0F-40F4-8153-0AC62CA42490}" type="pres">
      <dgm:prSet presAssocID="{80549A6A-B0EF-4316-96A1-B583C561BE15}" presName="accentRepeatNode" presStyleLbl="solidAlignAcc1" presStyleIdx="17" presStyleCnt="24"/>
      <dgm:spPr/>
    </dgm:pt>
    <dgm:pt modelId="{F9AD4560-689B-4CAA-96BE-C5D43CB36EDB}" type="pres">
      <dgm:prSet presAssocID="{74FD14C4-A465-4AF7-9CC3-3F1F946716B3}" presName="text10" presStyleCnt="0"/>
      <dgm:spPr/>
    </dgm:pt>
    <dgm:pt modelId="{832A5A83-FCA3-4D9B-B06E-66D53CFB0B12}" type="pres">
      <dgm:prSet presAssocID="{74FD14C4-A465-4AF7-9CC3-3F1F946716B3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A781-FA5F-40D5-ACFA-D2BB9E5232BD}" type="pres">
      <dgm:prSet presAssocID="{74FD14C4-A465-4AF7-9CC3-3F1F946716B3}" presName="textaccent10" presStyleCnt="0"/>
      <dgm:spPr/>
    </dgm:pt>
    <dgm:pt modelId="{D04E4510-0111-4A3E-9B75-F73E5EAC2F8A}" type="pres">
      <dgm:prSet presAssocID="{74FD14C4-A465-4AF7-9CC3-3F1F946716B3}" presName="accentRepeatNode" presStyleLbl="solidAlignAcc1" presStyleIdx="18" presStyleCnt="24"/>
      <dgm:spPr/>
    </dgm:pt>
    <dgm:pt modelId="{B7AD2CB2-47F2-41E9-96E6-4D2E572FB6C7}" type="pres">
      <dgm:prSet presAssocID="{F6E42D63-16BD-48DD-82AB-DB3FA76C0731}" presName="image10" presStyleCnt="0"/>
      <dgm:spPr/>
    </dgm:pt>
    <dgm:pt modelId="{7BB306A2-F167-40DC-B20A-B67D4961EB03}" type="pres">
      <dgm:prSet presAssocID="{F6E42D63-16BD-48DD-82AB-DB3FA76C0731}" presName="imageRepeatNode" presStyleLbl="alignAcc1" presStyleIdx="9" presStyleCnt="12"/>
      <dgm:spPr/>
      <dgm:t>
        <a:bodyPr/>
        <a:lstStyle/>
        <a:p>
          <a:endParaRPr lang="ru-RU"/>
        </a:p>
      </dgm:t>
    </dgm:pt>
    <dgm:pt modelId="{D6526B4D-5AB2-48DE-87A7-E2C13C78577D}" type="pres">
      <dgm:prSet presAssocID="{F6E42D63-16BD-48DD-82AB-DB3FA76C0731}" presName="imageaccent10" presStyleCnt="0"/>
      <dgm:spPr/>
    </dgm:pt>
    <dgm:pt modelId="{A44D6E00-2372-4359-A458-CBAFC23B40D8}" type="pres">
      <dgm:prSet presAssocID="{F6E42D63-16BD-48DD-82AB-DB3FA76C0731}" presName="accentRepeatNode" presStyleLbl="solidAlignAcc1" presStyleIdx="19" presStyleCnt="24"/>
      <dgm:spPr/>
    </dgm:pt>
    <dgm:pt modelId="{F3E2CA35-4890-41C9-A0D7-D8ABA6454965}" type="pres">
      <dgm:prSet presAssocID="{959A54F8-B6BE-4282-95CD-FB628A9B6293}" presName="text11" presStyleCnt="0"/>
      <dgm:spPr/>
    </dgm:pt>
    <dgm:pt modelId="{3C05BB2E-DD72-4575-8352-9FA06409A213}" type="pres">
      <dgm:prSet presAssocID="{959A54F8-B6BE-4282-95CD-FB628A9B6293}" presName="textRepeatNode" presStyleLbl="alignNode1" presStyleIdx="10" presStyleCnt="12" custLinFactX="-141333" custLinFactY="-131840" custLinFactNeighborX="-20000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DFD06-84B6-4EDC-9BA5-475448CB61B5}" type="pres">
      <dgm:prSet presAssocID="{959A54F8-B6BE-4282-95CD-FB628A9B6293}" presName="textaccent11" presStyleCnt="0"/>
      <dgm:spPr/>
    </dgm:pt>
    <dgm:pt modelId="{70B6ECA6-87F7-4802-BEBC-5051C9BD6CDD}" type="pres">
      <dgm:prSet presAssocID="{959A54F8-B6BE-4282-95CD-FB628A9B6293}" presName="accentRepeatNode" presStyleLbl="solidAlignAcc1" presStyleIdx="20" presStyleCnt="24"/>
      <dgm:spPr/>
    </dgm:pt>
    <dgm:pt modelId="{856336FF-1746-4DD3-A859-1FE9AC433470}" type="pres">
      <dgm:prSet presAssocID="{8738A343-4C52-4A47-834C-7B8238B9A16B}" presName="image11" presStyleCnt="0"/>
      <dgm:spPr/>
    </dgm:pt>
    <dgm:pt modelId="{D3D02282-0212-40B4-90FB-C244EE747725}" type="pres">
      <dgm:prSet presAssocID="{8738A343-4C52-4A47-834C-7B8238B9A16B}" presName="imageRepeatNode" presStyleLbl="alignAcc1" presStyleIdx="10" presStyleCnt="12"/>
      <dgm:spPr/>
      <dgm:t>
        <a:bodyPr/>
        <a:lstStyle/>
        <a:p>
          <a:endParaRPr lang="ru-RU"/>
        </a:p>
      </dgm:t>
    </dgm:pt>
    <dgm:pt modelId="{E554FC15-F828-49FD-91FE-9178538F62AD}" type="pres">
      <dgm:prSet presAssocID="{8738A343-4C52-4A47-834C-7B8238B9A16B}" presName="imageaccent11" presStyleCnt="0"/>
      <dgm:spPr/>
    </dgm:pt>
    <dgm:pt modelId="{4CA9FBF2-E539-4D16-87A0-20ECFBC40A29}" type="pres">
      <dgm:prSet presAssocID="{8738A343-4C52-4A47-834C-7B8238B9A16B}" presName="accentRepeatNode" presStyleLbl="solidAlignAcc1" presStyleIdx="21" presStyleCnt="24"/>
      <dgm:spPr/>
    </dgm:pt>
    <dgm:pt modelId="{5C97BAF7-C935-4D9B-8BF5-25F1A058E878}" type="pres">
      <dgm:prSet presAssocID="{A4099DB5-A961-4F6A-A14E-415BF791A350}" presName="text12" presStyleCnt="0"/>
      <dgm:spPr/>
    </dgm:pt>
    <dgm:pt modelId="{FEFEF5E4-4D60-443F-9362-76B6D9059E88}" type="pres">
      <dgm:prSet presAssocID="{A4099DB5-A961-4F6A-A14E-415BF791A350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060D7-B0A5-4DDE-8D58-2674728DAA4C}" type="pres">
      <dgm:prSet presAssocID="{A4099DB5-A961-4F6A-A14E-415BF791A350}" presName="textaccent12" presStyleCnt="0"/>
      <dgm:spPr/>
    </dgm:pt>
    <dgm:pt modelId="{E9BE91AD-A0AD-4492-8E46-A47E04DFDBD7}" type="pres">
      <dgm:prSet presAssocID="{A4099DB5-A961-4F6A-A14E-415BF791A350}" presName="accentRepeatNode" presStyleLbl="solidAlignAcc1" presStyleIdx="22" presStyleCnt="24"/>
      <dgm:spPr/>
    </dgm:pt>
    <dgm:pt modelId="{51C99EE5-7BC1-4EC2-A9FB-8216165DD0A6}" type="pres">
      <dgm:prSet presAssocID="{E21919BA-F2A8-42F0-86A3-86CACC763F99}" presName="image12" presStyleCnt="0"/>
      <dgm:spPr/>
    </dgm:pt>
    <dgm:pt modelId="{17DD8C9D-3B1A-4146-A80A-CCC1D2E472FE}" type="pres">
      <dgm:prSet presAssocID="{E21919BA-F2A8-42F0-86A3-86CACC763F99}" presName="imageRepeatNode" presStyleLbl="alignAcc1" presStyleIdx="11" presStyleCnt="12"/>
      <dgm:spPr/>
      <dgm:t>
        <a:bodyPr/>
        <a:lstStyle/>
        <a:p>
          <a:endParaRPr lang="ru-RU"/>
        </a:p>
      </dgm:t>
    </dgm:pt>
    <dgm:pt modelId="{E34CF47E-CF85-4938-97FA-0A9F9C98286C}" type="pres">
      <dgm:prSet presAssocID="{E21919BA-F2A8-42F0-86A3-86CACC763F99}" presName="imageaccent12" presStyleCnt="0"/>
      <dgm:spPr/>
    </dgm:pt>
    <dgm:pt modelId="{DF849342-5FA7-45E0-9FE7-6D30D4A87B03}" type="pres">
      <dgm:prSet presAssocID="{E21919BA-F2A8-42F0-86A3-86CACC763F99}" presName="accentRepeatNode" presStyleLbl="solidAlignAcc1" presStyleIdx="23" presStyleCnt="24"/>
      <dgm:spPr/>
    </dgm:pt>
  </dgm:ptLst>
  <dgm:cxnLst>
    <dgm:cxn modelId="{356FE5F2-70CE-4996-BF9D-FEE1A8B1DB85}" type="presOf" srcId="{C16D6BF9-A353-4B03-BF01-BCA181415517}" destId="{85B5B6D3-EFA8-4EDA-BD18-20C19FE68C97}" srcOrd="0" destOrd="0" presId="urn:microsoft.com/office/officeart/2008/layout/HexagonCluster"/>
    <dgm:cxn modelId="{93A3285D-A025-44CD-80FF-BE466FECC94C}" type="presOf" srcId="{C4AEE02D-671F-4782-8A37-64100D623020}" destId="{881F33FE-55F1-4797-B95A-870D74B590F9}" srcOrd="0" destOrd="0" presId="urn:microsoft.com/office/officeart/2008/layout/HexagonCluster"/>
    <dgm:cxn modelId="{7E83E322-879F-41FD-99F0-6B3843F5D722}" type="presOf" srcId="{3EAC4569-8822-4FAC-9DA0-7F165B160F2F}" destId="{C0BA1E39-1E2B-491A-B414-2DDF9E032158}" srcOrd="0" destOrd="0" presId="urn:microsoft.com/office/officeart/2008/layout/HexagonCluster"/>
    <dgm:cxn modelId="{6CBABF56-1A72-496E-BB5F-F8424E8D06AD}" type="presOf" srcId="{27C0CBC0-D021-41EA-B53D-0099AA46F7FC}" destId="{A2E0B1AE-B05B-410E-9FC1-3834A55F02D6}" srcOrd="0" destOrd="0" presId="urn:microsoft.com/office/officeart/2008/layout/HexagonCluster"/>
    <dgm:cxn modelId="{B3819F7E-5959-4EB0-B3D0-152BB8B73943}" type="presOf" srcId="{69D92EF1-A3C2-42AE-ACA9-FAA39DA5BB14}" destId="{42E1D2E3-DC2F-4652-B854-EB31C246B12F}" srcOrd="0" destOrd="0" presId="urn:microsoft.com/office/officeart/2008/layout/HexagonCluster"/>
    <dgm:cxn modelId="{03BAF6DA-1825-4836-95A3-85810D3A4948}" srcId="{AEFA17F3-EB64-4956-B5F8-0C457D070492}" destId="{48AD27FE-AB78-420A-8128-537CE0C00376}" srcOrd="1" destOrd="0" parTransId="{94EC31CD-84D5-45A2-AD8E-D3B6E8E8D050}" sibTransId="{69D92EF1-A3C2-42AE-ACA9-FAA39DA5BB14}"/>
    <dgm:cxn modelId="{94DA83CD-C4FF-4CDA-B88F-10D9BA5D8FBB}" srcId="{AEFA17F3-EB64-4956-B5F8-0C457D070492}" destId="{69DC5D1B-76C3-49F8-991F-7E7C73D19781}" srcOrd="7" destOrd="0" parTransId="{D486BAE2-0339-46B1-A325-E492D1DC4DF7}" sibTransId="{C4AEE02D-671F-4782-8A37-64100D623020}"/>
    <dgm:cxn modelId="{DC317CC9-17D5-47C8-A02B-27F628804895}" type="presOf" srcId="{8738A343-4C52-4A47-834C-7B8238B9A16B}" destId="{D3D02282-0212-40B4-90FB-C244EE747725}" srcOrd="0" destOrd="0" presId="urn:microsoft.com/office/officeart/2008/layout/HexagonCluster"/>
    <dgm:cxn modelId="{760342AA-5742-48C5-A793-8417C2D5BB3E}" type="presOf" srcId="{48AD27FE-AB78-420A-8128-537CE0C00376}" destId="{7002B15B-71F0-4F0B-BF28-42554830BEBC}" srcOrd="0" destOrd="0" presId="urn:microsoft.com/office/officeart/2008/layout/HexagonCluster"/>
    <dgm:cxn modelId="{A0572282-F268-4541-854B-0D50F9438C85}" srcId="{AEFA17F3-EB64-4956-B5F8-0C457D070492}" destId="{A4099DB5-A961-4F6A-A14E-415BF791A350}" srcOrd="11" destOrd="0" parTransId="{EB8DB192-0400-447E-B1D9-59E3B163D4FF}" sibTransId="{E21919BA-F2A8-42F0-86A3-86CACC763F99}"/>
    <dgm:cxn modelId="{F3FE895C-50D9-4BAC-BAA2-4D77CC08BAB3}" type="presOf" srcId="{D3F17A13-A8C3-4614-A134-2A1F33618AB0}" destId="{10D9DF7B-61CA-4E86-B8DD-356FABF2790E}" srcOrd="0" destOrd="0" presId="urn:microsoft.com/office/officeart/2008/layout/HexagonCluster"/>
    <dgm:cxn modelId="{06B045EA-3C38-4581-97FC-BE4EBC6E796A}" type="presOf" srcId="{2882E2E5-C523-44AA-8152-EC5AFA48B84D}" destId="{A4234C92-83EB-4D3E-8F21-01B2976E2125}" srcOrd="0" destOrd="0" presId="urn:microsoft.com/office/officeart/2008/layout/HexagonCluster"/>
    <dgm:cxn modelId="{FEED9781-A021-41CC-B8A5-60ECAE87D95B}" srcId="{AEFA17F3-EB64-4956-B5F8-0C457D070492}" destId="{7963A852-1C3E-4004-BEC5-A3DD241D6126}" srcOrd="3" destOrd="0" parTransId="{4FE849B2-D2EC-4A80-B1E6-D13111F9FEC9}" sibTransId="{A30F784C-4C81-42E7-9FD3-9AA5B10CA326}"/>
    <dgm:cxn modelId="{D7025226-1C4A-4EFA-9BB9-1460605144D3}" type="presOf" srcId="{F72C72A1-9C56-42FD-9B9B-76990101D1A9}" destId="{737B6641-0A82-4602-AEE2-53A99BA7F600}" srcOrd="0" destOrd="0" presId="urn:microsoft.com/office/officeart/2008/layout/HexagonCluster"/>
    <dgm:cxn modelId="{D95B73D5-5DEC-45FD-B995-D8BBBB400E71}" type="presOf" srcId="{AEFA17F3-EB64-4956-B5F8-0C457D070492}" destId="{221E2F9D-89D7-4171-9E22-94CAB87D6B40}" srcOrd="0" destOrd="0" presId="urn:microsoft.com/office/officeart/2008/layout/HexagonCluster"/>
    <dgm:cxn modelId="{63915148-5401-4D21-9EB7-3E3F6EBDA815}" type="presOf" srcId="{A30F784C-4C81-42E7-9FD3-9AA5B10CA326}" destId="{F2CCFCC3-1665-4822-8C2C-25902F9C3AD2}" srcOrd="0" destOrd="0" presId="urn:microsoft.com/office/officeart/2008/layout/HexagonCluster"/>
    <dgm:cxn modelId="{749148AC-9072-4E1B-8400-7CF58875D34B}" srcId="{AEFA17F3-EB64-4956-B5F8-0C457D070492}" destId="{959A54F8-B6BE-4282-95CD-FB628A9B6293}" srcOrd="10" destOrd="0" parTransId="{63508B93-8635-4FB6-B510-63D9D8D4B3A9}" sibTransId="{8738A343-4C52-4A47-834C-7B8238B9A16B}"/>
    <dgm:cxn modelId="{EF906752-D537-4403-BF02-705A4B3CF3D2}" srcId="{AEFA17F3-EB64-4956-B5F8-0C457D070492}" destId="{E6FDFBA5-FEAE-4DAB-A2C8-3070C0D5E92B}" srcOrd="2" destOrd="0" parTransId="{88835F73-B8C6-4F0D-97B8-432A75083E81}" sibTransId="{760C9A09-DA93-4C4E-951F-7C1FA521B5F3}"/>
    <dgm:cxn modelId="{998D4F86-1AA9-4482-9D27-14C178E0453A}" srcId="{AEFA17F3-EB64-4956-B5F8-0C457D070492}" destId="{C16D6BF9-A353-4B03-BF01-BCA181415517}" srcOrd="6" destOrd="0" parTransId="{68AB008E-3CAE-4D48-8EAB-0D8CC88F077C}" sibTransId="{F72C72A1-9C56-42FD-9B9B-76990101D1A9}"/>
    <dgm:cxn modelId="{389EDB32-D7C7-4826-B08E-0A321D59429B}" type="presOf" srcId="{69DC5D1B-76C3-49F8-991F-7E7C73D19781}" destId="{7BB85FEA-194A-455F-B134-615C752DB2C1}" srcOrd="0" destOrd="0" presId="urn:microsoft.com/office/officeart/2008/layout/HexagonCluster"/>
    <dgm:cxn modelId="{4320488F-1987-4D58-BC6C-FE380A4BD477}" type="presOf" srcId="{514FCD97-6707-412A-9E89-D03198A6EAFD}" destId="{2B2B3C9A-3D50-4BB5-A42F-F4F7AF950BC5}" srcOrd="0" destOrd="0" presId="urn:microsoft.com/office/officeart/2008/layout/HexagonCluster"/>
    <dgm:cxn modelId="{35AAD09E-A610-4FF3-BDA5-9EE10A02D2BE}" srcId="{AEFA17F3-EB64-4956-B5F8-0C457D070492}" destId="{F7F1743C-EF94-4013-B2A8-F45F3D4340A4}" srcOrd="8" destOrd="0" parTransId="{059A8602-682C-42C2-881E-EA4689A7FD7B}" sibTransId="{80549A6A-B0EF-4316-96A1-B583C561BE15}"/>
    <dgm:cxn modelId="{286F2740-15F1-4E48-AED6-27F6CAE06253}" type="presOf" srcId="{E6FDFBA5-FEAE-4DAB-A2C8-3070C0D5E92B}" destId="{6F14B3B1-6ABB-4080-A8FD-4915687A5A03}" srcOrd="0" destOrd="0" presId="urn:microsoft.com/office/officeart/2008/layout/HexagonCluster"/>
    <dgm:cxn modelId="{DF649D9B-C36C-4B73-A484-0AFDC3585B5D}" type="presOf" srcId="{74FD14C4-A465-4AF7-9CC3-3F1F946716B3}" destId="{832A5A83-FCA3-4D9B-B06E-66D53CFB0B12}" srcOrd="0" destOrd="0" presId="urn:microsoft.com/office/officeart/2008/layout/HexagonCluster"/>
    <dgm:cxn modelId="{DDD14266-95AD-47E0-83C4-A22452E049F4}" srcId="{AEFA17F3-EB64-4956-B5F8-0C457D070492}" destId="{D3F17A13-A8C3-4614-A134-2A1F33618AB0}" srcOrd="0" destOrd="0" parTransId="{1985217A-767C-4980-83CA-6D58C538E4FC}" sibTransId="{27C0CBC0-D021-41EA-B53D-0099AA46F7FC}"/>
    <dgm:cxn modelId="{0D98188D-40B3-4DCA-AABF-047340FC8845}" type="presOf" srcId="{7963A852-1C3E-4004-BEC5-A3DD241D6126}" destId="{67DD3C16-7199-4A3E-B248-110FA3A15027}" srcOrd="0" destOrd="0" presId="urn:microsoft.com/office/officeart/2008/layout/HexagonCluster"/>
    <dgm:cxn modelId="{93473A04-270C-4C49-AFCB-5635AAC01F60}" srcId="{AEFA17F3-EB64-4956-B5F8-0C457D070492}" destId="{514FCD97-6707-412A-9E89-D03198A6EAFD}" srcOrd="4" destOrd="0" parTransId="{AD203526-C198-41D4-9591-730A37EED0FD}" sibTransId="{2882E2E5-C523-44AA-8152-EC5AFA48B84D}"/>
    <dgm:cxn modelId="{83A99441-F59F-4440-B46C-EA0C90E9EC2D}" type="presOf" srcId="{F7F1743C-EF94-4013-B2A8-F45F3D4340A4}" destId="{23D67F3D-C30A-405F-A5D2-77582CC54911}" srcOrd="0" destOrd="0" presId="urn:microsoft.com/office/officeart/2008/layout/HexagonCluster"/>
    <dgm:cxn modelId="{1AB5659F-715A-416E-8428-620CF96285D0}" type="presOf" srcId="{959A54F8-B6BE-4282-95CD-FB628A9B6293}" destId="{3C05BB2E-DD72-4575-8352-9FA06409A213}" srcOrd="0" destOrd="0" presId="urn:microsoft.com/office/officeart/2008/layout/HexagonCluster"/>
    <dgm:cxn modelId="{11075AE7-88C7-4CBA-B333-719AC6D8E455}" type="presOf" srcId="{1F4EBC7B-5CD9-4AEA-BDC8-D0E0233AA41F}" destId="{5BD0C843-521A-4CD8-955F-4B3154B40955}" srcOrd="0" destOrd="0" presId="urn:microsoft.com/office/officeart/2008/layout/HexagonCluster"/>
    <dgm:cxn modelId="{CCBA1181-707F-4B0F-B430-8C4488BD18F9}" type="presOf" srcId="{80549A6A-B0EF-4316-96A1-B583C561BE15}" destId="{6D03FE29-DB8D-401E-A4C8-8FBD88BC2A80}" srcOrd="0" destOrd="0" presId="urn:microsoft.com/office/officeart/2008/layout/HexagonCluster"/>
    <dgm:cxn modelId="{765C79D3-5B94-45DA-BFB9-0024E61847E0}" srcId="{AEFA17F3-EB64-4956-B5F8-0C457D070492}" destId="{E31DCDF0-D155-4F83-94AF-3A46BE251425}" srcOrd="12" destOrd="0" parTransId="{9E0A4CC7-DB7A-4AD7-960B-6701F106DF70}" sibTransId="{265C1640-0F00-432C-9D90-34878DF8915F}"/>
    <dgm:cxn modelId="{F3589936-C762-4DBB-801D-C347DA4248AD}" type="presOf" srcId="{760C9A09-DA93-4C4E-951F-7C1FA521B5F3}" destId="{957EB1B9-DCDB-468B-B4A4-853BDD5716D9}" srcOrd="0" destOrd="0" presId="urn:microsoft.com/office/officeart/2008/layout/HexagonCluster"/>
    <dgm:cxn modelId="{A2D5D019-57A2-4DC7-BF61-81C31CA1A36A}" srcId="{AEFA17F3-EB64-4956-B5F8-0C457D070492}" destId="{74FD14C4-A465-4AF7-9CC3-3F1F946716B3}" srcOrd="9" destOrd="0" parTransId="{9D1E97F1-95E6-4F36-8198-8AF34FA5C272}" sibTransId="{F6E42D63-16BD-48DD-82AB-DB3FA76C0731}"/>
    <dgm:cxn modelId="{EF828F3B-6B6E-4F39-A95C-02E80CAC8088}" type="presOf" srcId="{F6E42D63-16BD-48DD-82AB-DB3FA76C0731}" destId="{7BB306A2-F167-40DC-B20A-B67D4961EB03}" srcOrd="0" destOrd="0" presId="urn:microsoft.com/office/officeart/2008/layout/HexagonCluster"/>
    <dgm:cxn modelId="{1C39EC17-825C-40D5-AA13-B82E01ACDE31}" srcId="{AEFA17F3-EB64-4956-B5F8-0C457D070492}" destId="{3EAC4569-8822-4FAC-9DA0-7F165B160F2F}" srcOrd="5" destOrd="0" parTransId="{9A138421-B94D-41D5-8CF6-76F8622B7700}" sibTransId="{1F4EBC7B-5CD9-4AEA-BDC8-D0E0233AA41F}"/>
    <dgm:cxn modelId="{0425C621-DE4A-4E50-93D1-1116D6705423}" type="presOf" srcId="{A4099DB5-A961-4F6A-A14E-415BF791A350}" destId="{FEFEF5E4-4D60-443F-9362-76B6D9059E88}" srcOrd="0" destOrd="0" presId="urn:microsoft.com/office/officeart/2008/layout/HexagonCluster"/>
    <dgm:cxn modelId="{C118CF2F-4EA9-4B6E-80E9-F790B4D71C9A}" type="presOf" srcId="{E21919BA-F2A8-42F0-86A3-86CACC763F99}" destId="{17DD8C9D-3B1A-4146-A80A-CCC1D2E472FE}" srcOrd="0" destOrd="0" presId="urn:microsoft.com/office/officeart/2008/layout/HexagonCluster"/>
    <dgm:cxn modelId="{8B42D636-FD85-4090-BA52-32BD64AD5906}" type="presParOf" srcId="{221E2F9D-89D7-4171-9E22-94CAB87D6B40}" destId="{C1B805EB-14E0-4C01-9FD7-A7C7CE0B7C03}" srcOrd="0" destOrd="0" presId="urn:microsoft.com/office/officeart/2008/layout/HexagonCluster"/>
    <dgm:cxn modelId="{8AED0951-9740-489E-B108-3F31E91E223A}" type="presParOf" srcId="{C1B805EB-14E0-4C01-9FD7-A7C7CE0B7C03}" destId="{10D9DF7B-61CA-4E86-B8DD-356FABF2790E}" srcOrd="0" destOrd="0" presId="urn:microsoft.com/office/officeart/2008/layout/HexagonCluster"/>
    <dgm:cxn modelId="{99202EB4-048D-4624-A8DF-EA4EA1B70568}" type="presParOf" srcId="{221E2F9D-89D7-4171-9E22-94CAB87D6B40}" destId="{B83454A5-4E20-4E77-B691-C347C602B2D6}" srcOrd="1" destOrd="0" presId="urn:microsoft.com/office/officeart/2008/layout/HexagonCluster"/>
    <dgm:cxn modelId="{18431E90-3918-4358-B380-07509AEABE0A}" type="presParOf" srcId="{B83454A5-4E20-4E77-B691-C347C602B2D6}" destId="{40BFB9BF-D46F-462A-BA99-8900DDC51E98}" srcOrd="0" destOrd="0" presId="urn:microsoft.com/office/officeart/2008/layout/HexagonCluster"/>
    <dgm:cxn modelId="{E1A34AB3-B940-4078-AEB1-6FD4BC91B378}" type="presParOf" srcId="{221E2F9D-89D7-4171-9E22-94CAB87D6B40}" destId="{DD48367B-E0F7-4F47-A8BC-9E8706385A13}" srcOrd="2" destOrd="0" presId="urn:microsoft.com/office/officeart/2008/layout/HexagonCluster"/>
    <dgm:cxn modelId="{3F314EE3-BF69-4BFA-BEE5-B6430E9D577E}" type="presParOf" srcId="{DD48367B-E0F7-4F47-A8BC-9E8706385A13}" destId="{A2E0B1AE-B05B-410E-9FC1-3834A55F02D6}" srcOrd="0" destOrd="0" presId="urn:microsoft.com/office/officeart/2008/layout/HexagonCluster"/>
    <dgm:cxn modelId="{AF9E4BFE-1227-4A5A-B164-E881D8CE7232}" type="presParOf" srcId="{221E2F9D-89D7-4171-9E22-94CAB87D6B40}" destId="{D82711E3-327E-4F5E-B12A-99B8F1A247C8}" srcOrd="3" destOrd="0" presId="urn:microsoft.com/office/officeart/2008/layout/HexagonCluster"/>
    <dgm:cxn modelId="{F5DE73BB-8C28-43CF-9874-1FD6274A4BCB}" type="presParOf" srcId="{D82711E3-327E-4F5E-B12A-99B8F1A247C8}" destId="{D6081928-32FB-413D-942F-70AF2B2BB89C}" srcOrd="0" destOrd="0" presId="urn:microsoft.com/office/officeart/2008/layout/HexagonCluster"/>
    <dgm:cxn modelId="{A772BAF8-35BB-4C17-9071-96594D076098}" type="presParOf" srcId="{221E2F9D-89D7-4171-9E22-94CAB87D6B40}" destId="{55DA89C5-583D-4335-98B5-CB08001D39DF}" srcOrd="4" destOrd="0" presId="urn:microsoft.com/office/officeart/2008/layout/HexagonCluster"/>
    <dgm:cxn modelId="{9CFDA5D3-0C8C-43D4-8541-D22671249F8F}" type="presParOf" srcId="{55DA89C5-583D-4335-98B5-CB08001D39DF}" destId="{7002B15B-71F0-4F0B-BF28-42554830BEBC}" srcOrd="0" destOrd="0" presId="urn:microsoft.com/office/officeart/2008/layout/HexagonCluster"/>
    <dgm:cxn modelId="{43E25DA1-B3CA-4EC8-8DE2-A41FCB01E7B3}" type="presParOf" srcId="{221E2F9D-89D7-4171-9E22-94CAB87D6B40}" destId="{6792B48C-A62C-4B3A-A9ED-CA2D1C926F65}" srcOrd="5" destOrd="0" presId="urn:microsoft.com/office/officeart/2008/layout/HexagonCluster"/>
    <dgm:cxn modelId="{3B66221E-0913-4EA0-AD08-6A42475E9102}" type="presParOf" srcId="{6792B48C-A62C-4B3A-A9ED-CA2D1C926F65}" destId="{E9AE200B-EF94-44FC-9FD9-DB3F1736A84F}" srcOrd="0" destOrd="0" presId="urn:microsoft.com/office/officeart/2008/layout/HexagonCluster"/>
    <dgm:cxn modelId="{55338FF7-95B7-4C54-976B-F8475AC1AEEF}" type="presParOf" srcId="{221E2F9D-89D7-4171-9E22-94CAB87D6B40}" destId="{7FDC566A-470F-46B2-BD3F-59FDA575E11F}" srcOrd="6" destOrd="0" presId="urn:microsoft.com/office/officeart/2008/layout/HexagonCluster"/>
    <dgm:cxn modelId="{620A0609-61CF-438C-AA85-0CA7418589A3}" type="presParOf" srcId="{7FDC566A-470F-46B2-BD3F-59FDA575E11F}" destId="{42E1D2E3-DC2F-4652-B854-EB31C246B12F}" srcOrd="0" destOrd="0" presId="urn:microsoft.com/office/officeart/2008/layout/HexagonCluster"/>
    <dgm:cxn modelId="{992FD7B6-EA57-44D6-AFE5-B0BB276B2C56}" type="presParOf" srcId="{221E2F9D-89D7-4171-9E22-94CAB87D6B40}" destId="{D11BF4C1-0152-47A3-8258-1738B3E4603D}" srcOrd="7" destOrd="0" presId="urn:microsoft.com/office/officeart/2008/layout/HexagonCluster"/>
    <dgm:cxn modelId="{D065DBE4-4B84-492B-9FF0-1684ECA58247}" type="presParOf" srcId="{D11BF4C1-0152-47A3-8258-1738B3E4603D}" destId="{BF9D3AB8-7199-4732-9D4F-652885741B18}" srcOrd="0" destOrd="0" presId="urn:microsoft.com/office/officeart/2008/layout/HexagonCluster"/>
    <dgm:cxn modelId="{703465FA-5E54-4FFA-8AFA-D85DF98C8D08}" type="presParOf" srcId="{221E2F9D-89D7-4171-9E22-94CAB87D6B40}" destId="{F7FC03EC-B781-443A-8C5D-669982702F12}" srcOrd="8" destOrd="0" presId="urn:microsoft.com/office/officeart/2008/layout/HexagonCluster"/>
    <dgm:cxn modelId="{48026204-D4EA-4690-AF5D-1160EED55F4C}" type="presParOf" srcId="{F7FC03EC-B781-443A-8C5D-669982702F12}" destId="{6F14B3B1-6ABB-4080-A8FD-4915687A5A03}" srcOrd="0" destOrd="0" presId="urn:microsoft.com/office/officeart/2008/layout/HexagonCluster"/>
    <dgm:cxn modelId="{BAF32957-9219-42FD-AC64-3E7212F979D2}" type="presParOf" srcId="{221E2F9D-89D7-4171-9E22-94CAB87D6B40}" destId="{C66DCBB1-9C6E-40B3-8DB0-D75D202E6137}" srcOrd="9" destOrd="0" presId="urn:microsoft.com/office/officeart/2008/layout/HexagonCluster"/>
    <dgm:cxn modelId="{0E0D766B-7BDE-467F-881A-E4477D1AF5B7}" type="presParOf" srcId="{C66DCBB1-9C6E-40B3-8DB0-D75D202E6137}" destId="{618F8A09-2A9B-4684-833C-A71287FB77EB}" srcOrd="0" destOrd="0" presId="urn:microsoft.com/office/officeart/2008/layout/HexagonCluster"/>
    <dgm:cxn modelId="{8A06345B-478E-43ED-A3AD-075135CE1179}" type="presParOf" srcId="{221E2F9D-89D7-4171-9E22-94CAB87D6B40}" destId="{83D2D0CA-AAC1-46ED-9123-243F267F7EE4}" srcOrd="10" destOrd="0" presId="urn:microsoft.com/office/officeart/2008/layout/HexagonCluster"/>
    <dgm:cxn modelId="{A411B19A-6D0B-4EAE-AB28-B570AC69EFDB}" type="presParOf" srcId="{83D2D0CA-AAC1-46ED-9123-243F267F7EE4}" destId="{957EB1B9-DCDB-468B-B4A4-853BDD5716D9}" srcOrd="0" destOrd="0" presId="urn:microsoft.com/office/officeart/2008/layout/HexagonCluster"/>
    <dgm:cxn modelId="{B1284709-37D8-4B1F-B029-1776EC443E18}" type="presParOf" srcId="{221E2F9D-89D7-4171-9E22-94CAB87D6B40}" destId="{56B7E0F2-5E8D-4857-92CE-9874FA307790}" srcOrd="11" destOrd="0" presId="urn:microsoft.com/office/officeart/2008/layout/HexagonCluster"/>
    <dgm:cxn modelId="{728FBBBB-E73F-493A-8AED-4585298E7349}" type="presParOf" srcId="{56B7E0F2-5E8D-4857-92CE-9874FA307790}" destId="{9A12231D-616A-4981-A3C5-7871D10DA670}" srcOrd="0" destOrd="0" presId="urn:microsoft.com/office/officeart/2008/layout/HexagonCluster"/>
    <dgm:cxn modelId="{A8345BFF-730A-4EB7-BEBE-19711F0DB350}" type="presParOf" srcId="{221E2F9D-89D7-4171-9E22-94CAB87D6B40}" destId="{577023A9-F098-4186-A47B-E9F0CC8CFCE5}" srcOrd="12" destOrd="0" presId="urn:microsoft.com/office/officeart/2008/layout/HexagonCluster"/>
    <dgm:cxn modelId="{D40C6BDD-1DE8-4F3A-A562-6218A1D62A77}" type="presParOf" srcId="{577023A9-F098-4186-A47B-E9F0CC8CFCE5}" destId="{67DD3C16-7199-4A3E-B248-110FA3A15027}" srcOrd="0" destOrd="0" presId="urn:microsoft.com/office/officeart/2008/layout/HexagonCluster"/>
    <dgm:cxn modelId="{53F1CD1A-C446-4F08-9471-D3F29F99AC3D}" type="presParOf" srcId="{221E2F9D-89D7-4171-9E22-94CAB87D6B40}" destId="{4F9E3A4F-C28F-4853-BDCA-81B7847E2008}" srcOrd="13" destOrd="0" presId="urn:microsoft.com/office/officeart/2008/layout/HexagonCluster"/>
    <dgm:cxn modelId="{09D097B0-FCC4-4CF0-9786-C12ED6F35329}" type="presParOf" srcId="{4F9E3A4F-C28F-4853-BDCA-81B7847E2008}" destId="{F8255C65-ADEF-4545-AFFC-75F2992F731C}" srcOrd="0" destOrd="0" presId="urn:microsoft.com/office/officeart/2008/layout/HexagonCluster"/>
    <dgm:cxn modelId="{DA8F654A-B8AD-4319-85A8-973214C4ACB2}" type="presParOf" srcId="{221E2F9D-89D7-4171-9E22-94CAB87D6B40}" destId="{D6AFFE01-395C-4765-AF23-FDD05894B47E}" srcOrd="14" destOrd="0" presId="urn:microsoft.com/office/officeart/2008/layout/HexagonCluster"/>
    <dgm:cxn modelId="{87658C48-8484-4A20-99FD-1E6BA10DE8E4}" type="presParOf" srcId="{D6AFFE01-395C-4765-AF23-FDD05894B47E}" destId="{F2CCFCC3-1665-4822-8C2C-25902F9C3AD2}" srcOrd="0" destOrd="0" presId="urn:microsoft.com/office/officeart/2008/layout/HexagonCluster"/>
    <dgm:cxn modelId="{140D6F2E-02A0-49EB-845C-0ED2B063D2BD}" type="presParOf" srcId="{221E2F9D-89D7-4171-9E22-94CAB87D6B40}" destId="{4CDD0003-B5BF-4D1D-9CFC-AC524C01B252}" srcOrd="15" destOrd="0" presId="urn:microsoft.com/office/officeart/2008/layout/HexagonCluster"/>
    <dgm:cxn modelId="{41968C0E-8389-4430-B40F-DF2F5A6DA994}" type="presParOf" srcId="{4CDD0003-B5BF-4D1D-9CFC-AC524C01B252}" destId="{0C1CDD41-F5B2-4B43-8E11-B3A6B510FF68}" srcOrd="0" destOrd="0" presId="urn:microsoft.com/office/officeart/2008/layout/HexagonCluster"/>
    <dgm:cxn modelId="{1478BB31-1368-4C7A-835D-197B39059519}" type="presParOf" srcId="{221E2F9D-89D7-4171-9E22-94CAB87D6B40}" destId="{B01B62A2-E897-473B-BFCE-B793A3FF4EE4}" srcOrd="16" destOrd="0" presId="urn:microsoft.com/office/officeart/2008/layout/HexagonCluster"/>
    <dgm:cxn modelId="{66752661-F608-4F71-8BF3-44237B628456}" type="presParOf" srcId="{B01B62A2-E897-473B-BFCE-B793A3FF4EE4}" destId="{2B2B3C9A-3D50-4BB5-A42F-F4F7AF950BC5}" srcOrd="0" destOrd="0" presId="urn:microsoft.com/office/officeart/2008/layout/HexagonCluster"/>
    <dgm:cxn modelId="{C6230757-E1C0-4651-B166-656190AB39F1}" type="presParOf" srcId="{221E2F9D-89D7-4171-9E22-94CAB87D6B40}" destId="{827B08EA-61F1-4A59-BDE1-D4F5C6CB6752}" srcOrd="17" destOrd="0" presId="urn:microsoft.com/office/officeart/2008/layout/HexagonCluster"/>
    <dgm:cxn modelId="{097E6346-6652-4E6B-837A-32B19569DF05}" type="presParOf" srcId="{827B08EA-61F1-4A59-BDE1-D4F5C6CB6752}" destId="{DF5BB86B-9BED-47EF-8F65-57223EEA6325}" srcOrd="0" destOrd="0" presId="urn:microsoft.com/office/officeart/2008/layout/HexagonCluster"/>
    <dgm:cxn modelId="{F04B706A-5CD1-45F7-A336-6ED69D3F25C2}" type="presParOf" srcId="{221E2F9D-89D7-4171-9E22-94CAB87D6B40}" destId="{C9C4AE62-2626-4A7A-8D65-8069FED328C6}" srcOrd="18" destOrd="0" presId="urn:microsoft.com/office/officeart/2008/layout/HexagonCluster"/>
    <dgm:cxn modelId="{7F56CE02-CE3A-4B47-98F5-F92232BDBA15}" type="presParOf" srcId="{C9C4AE62-2626-4A7A-8D65-8069FED328C6}" destId="{A4234C92-83EB-4D3E-8F21-01B2976E2125}" srcOrd="0" destOrd="0" presId="urn:microsoft.com/office/officeart/2008/layout/HexagonCluster"/>
    <dgm:cxn modelId="{22BA4D5E-CA8C-4FF3-8727-6DCE8CF75522}" type="presParOf" srcId="{221E2F9D-89D7-4171-9E22-94CAB87D6B40}" destId="{29779F99-848A-422B-9112-05B17BB556FB}" srcOrd="19" destOrd="0" presId="urn:microsoft.com/office/officeart/2008/layout/HexagonCluster"/>
    <dgm:cxn modelId="{37784630-121F-4984-88DD-8ACECB34CC8A}" type="presParOf" srcId="{29779F99-848A-422B-9112-05B17BB556FB}" destId="{07FAB0E8-D10D-49CD-B988-7BA75766FE64}" srcOrd="0" destOrd="0" presId="urn:microsoft.com/office/officeart/2008/layout/HexagonCluster"/>
    <dgm:cxn modelId="{D751E7E3-44C0-427C-A594-75595A1DFA36}" type="presParOf" srcId="{221E2F9D-89D7-4171-9E22-94CAB87D6B40}" destId="{13352826-93F5-4F91-BF47-A73D2A01F380}" srcOrd="20" destOrd="0" presId="urn:microsoft.com/office/officeart/2008/layout/HexagonCluster"/>
    <dgm:cxn modelId="{2903615C-1838-44EF-91F8-E669A5E20BDA}" type="presParOf" srcId="{13352826-93F5-4F91-BF47-A73D2A01F380}" destId="{C0BA1E39-1E2B-491A-B414-2DDF9E032158}" srcOrd="0" destOrd="0" presId="urn:microsoft.com/office/officeart/2008/layout/HexagonCluster"/>
    <dgm:cxn modelId="{332183D3-D2D2-4A9E-B9EE-70136CEC4F9D}" type="presParOf" srcId="{221E2F9D-89D7-4171-9E22-94CAB87D6B40}" destId="{4796A8E4-5C46-4FB3-87A1-F7A5CEA55AC2}" srcOrd="21" destOrd="0" presId="urn:microsoft.com/office/officeart/2008/layout/HexagonCluster"/>
    <dgm:cxn modelId="{A5F691BC-A075-42D0-862C-939D86B64B5B}" type="presParOf" srcId="{4796A8E4-5C46-4FB3-87A1-F7A5CEA55AC2}" destId="{BBD26A37-0407-48ED-8664-5D07A125138D}" srcOrd="0" destOrd="0" presId="urn:microsoft.com/office/officeart/2008/layout/HexagonCluster"/>
    <dgm:cxn modelId="{5BF963EB-B0C5-4628-88BB-AE5B614704DB}" type="presParOf" srcId="{221E2F9D-89D7-4171-9E22-94CAB87D6B40}" destId="{86C33B63-A0A9-42D7-9893-0D755DA25DEB}" srcOrd="22" destOrd="0" presId="urn:microsoft.com/office/officeart/2008/layout/HexagonCluster"/>
    <dgm:cxn modelId="{8247D337-515D-4AFA-BA26-8BA519CFFC0F}" type="presParOf" srcId="{86C33B63-A0A9-42D7-9893-0D755DA25DEB}" destId="{5BD0C843-521A-4CD8-955F-4B3154B40955}" srcOrd="0" destOrd="0" presId="urn:microsoft.com/office/officeart/2008/layout/HexagonCluster"/>
    <dgm:cxn modelId="{577E9FDF-EFDD-4DC6-A096-CDEA5856080C}" type="presParOf" srcId="{221E2F9D-89D7-4171-9E22-94CAB87D6B40}" destId="{B37FA238-FC37-4EBF-A6DA-D6E069D6A78D}" srcOrd="23" destOrd="0" presId="urn:microsoft.com/office/officeart/2008/layout/HexagonCluster"/>
    <dgm:cxn modelId="{5CA2C810-E587-46F2-AC36-B27E7C3C4EDA}" type="presParOf" srcId="{B37FA238-FC37-4EBF-A6DA-D6E069D6A78D}" destId="{9950039C-B92D-4EE8-9F25-EAFB9E9CF25C}" srcOrd="0" destOrd="0" presId="urn:microsoft.com/office/officeart/2008/layout/HexagonCluster"/>
    <dgm:cxn modelId="{EE44D11A-BE42-468D-BA93-386BA6DDBC23}" type="presParOf" srcId="{221E2F9D-89D7-4171-9E22-94CAB87D6B40}" destId="{99F46B26-FCFD-4F28-800C-DBA10F7CDE95}" srcOrd="24" destOrd="0" presId="urn:microsoft.com/office/officeart/2008/layout/HexagonCluster"/>
    <dgm:cxn modelId="{846F706F-534C-441A-9093-90B7622CF58D}" type="presParOf" srcId="{99F46B26-FCFD-4F28-800C-DBA10F7CDE95}" destId="{85B5B6D3-EFA8-4EDA-BD18-20C19FE68C97}" srcOrd="0" destOrd="0" presId="urn:microsoft.com/office/officeart/2008/layout/HexagonCluster"/>
    <dgm:cxn modelId="{50D5C8ED-7A49-44F0-918D-EE516F10F093}" type="presParOf" srcId="{221E2F9D-89D7-4171-9E22-94CAB87D6B40}" destId="{92014418-3AAB-40D5-AC07-8CC9CFDEDE54}" srcOrd="25" destOrd="0" presId="urn:microsoft.com/office/officeart/2008/layout/HexagonCluster"/>
    <dgm:cxn modelId="{AAEFF254-246B-48E4-A9DD-810D2D9E95C4}" type="presParOf" srcId="{92014418-3AAB-40D5-AC07-8CC9CFDEDE54}" destId="{0182809E-9654-4AEE-9CFD-EEF8B5E64C27}" srcOrd="0" destOrd="0" presId="urn:microsoft.com/office/officeart/2008/layout/HexagonCluster"/>
    <dgm:cxn modelId="{FECA49D7-25E0-4027-B1FA-51025A299CE8}" type="presParOf" srcId="{221E2F9D-89D7-4171-9E22-94CAB87D6B40}" destId="{07EF0A49-B065-4FE6-BCEE-396EA6089F60}" srcOrd="26" destOrd="0" presId="urn:microsoft.com/office/officeart/2008/layout/HexagonCluster"/>
    <dgm:cxn modelId="{0ED4E7D8-2AC3-4BD9-A49F-DB42F6800BCA}" type="presParOf" srcId="{07EF0A49-B065-4FE6-BCEE-396EA6089F60}" destId="{737B6641-0A82-4602-AEE2-53A99BA7F600}" srcOrd="0" destOrd="0" presId="urn:microsoft.com/office/officeart/2008/layout/HexagonCluster"/>
    <dgm:cxn modelId="{A850AA06-8E64-4AD3-8731-768BA0CA8D50}" type="presParOf" srcId="{221E2F9D-89D7-4171-9E22-94CAB87D6B40}" destId="{4142E7EC-C61F-4B26-BC5F-69D15C7C2E42}" srcOrd="27" destOrd="0" presId="urn:microsoft.com/office/officeart/2008/layout/HexagonCluster"/>
    <dgm:cxn modelId="{BB0C86D4-C63D-4A31-A8E1-68B7E97646CF}" type="presParOf" srcId="{4142E7EC-C61F-4B26-BC5F-69D15C7C2E42}" destId="{7ACD80E6-484D-4030-9F4A-2CEDED545B24}" srcOrd="0" destOrd="0" presId="urn:microsoft.com/office/officeart/2008/layout/HexagonCluster"/>
    <dgm:cxn modelId="{4338BE9C-7269-4C1C-8576-496A92D8D9BF}" type="presParOf" srcId="{221E2F9D-89D7-4171-9E22-94CAB87D6B40}" destId="{0FEA5364-B5EF-455A-B3BF-949F85BEF8C3}" srcOrd="28" destOrd="0" presId="urn:microsoft.com/office/officeart/2008/layout/HexagonCluster"/>
    <dgm:cxn modelId="{0E446A89-00A1-4913-AAF0-F5BC6A0D2D1B}" type="presParOf" srcId="{0FEA5364-B5EF-455A-B3BF-949F85BEF8C3}" destId="{7BB85FEA-194A-455F-B134-615C752DB2C1}" srcOrd="0" destOrd="0" presId="urn:microsoft.com/office/officeart/2008/layout/HexagonCluster"/>
    <dgm:cxn modelId="{1CE3BCEE-A577-45A7-A68C-C2A36C458F52}" type="presParOf" srcId="{221E2F9D-89D7-4171-9E22-94CAB87D6B40}" destId="{EE5FC0CC-35E3-4306-86DE-3E90663B1073}" srcOrd="29" destOrd="0" presId="urn:microsoft.com/office/officeart/2008/layout/HexagonCluster"/>
    <dgm:cxn modelId="{869D7DC2-E8FB-4D8C-94C6-92F84DBB0EE6}" type="presParOf" srcId="{EE5FC0CC-35E3-4306-86DE-3E90663B1073}" destId="{9E3F2E5F-F862-476D-AF4B-4F02A0868648}" srcOrd="0" destOrd="0" presId="urn:microsoft.com/office/officeart/2008/layout/HexagonCluster"/>
    <dgm:cxn modelId="{9F8FBCD5-D7DC-4077-BCA4-019344FC46A8}" type="presParOf" srcId="{221E2F9D-89D7-4171-9E22-94CAB87D6B40}" destId="{8F2988BC-1698-41BB-8957-6F42BC835D0A}" srcOrd="30" destOrd="0" presId="urn:microsoft.com/office/officeart/2008/layout/HexagonCluster"/>
    <dgm:cxn modelId="{A4EC03B0-3B3B-48CA-8E3E-7E8253D877D1}" type="presParOf" srcId="{8F2988BC-1698-41BB-8957-6F42BC835D0A}" destId="{881F33FE-55F1-4797-B95A-870D74B590F9}" srcOrd="0" destOrd="0" presId="urn:microsoft.com/office/officeart/2008/layout/HexagonCluster"/>
    <dgm:cxn modelId="{0E9E5447-3954-4633-81C5-4ECCA636BC05}" type="presParOf" srcId="{221E2F9D-89D7-4171-9E22-94CAB87D6B40}" destId="{C8C47A81-7918-49A0-8393-97296F98DB96}" srcOrd="31" destOrd="0" presId="urn:microsoft.com/office/officeart/2008/layout/HexagonCluster"/>
    <dgm:cxn modelId="{163BD728-92EF-4FFD-A1ED-57B47C6CB8C9}" type="presParOf" srcId="{C8C47A81-7918-49A0-8393-97296F98DB96}" destId="{C4E52C44-5B83-423D-82EA-1401D0AF12A2}" srcOrd="0" destOrd="0" presId="urn:microsoft.com/office/officeart/2008/layout/HexagonCluster"/>
    <dgm:cxn modelId="{05C1B6AD-E157-4E33-A597-F13F369932CB}" type="presParOf" srcId="{221E2F9D-89D7-4171-9E22-94CAB87D6B40}" destId="{C28C2FE5-53BA-451A-AC0C-8CA08F85D41A}" srcOrd="32" destOrd="0" presId="urn:microsoft.com/office/officeart/2008/layout/HexagonCluster"/>
    <dgm:cxn modelId="{B295DE94-C9FB-486D-98F6-27FF705513C4}" type="presParOf" srcId="{C28C2FE5-53BA-451A-AC0C-8CA08F85D41A}" destId="{23D67F3D-C30A-405F-A5D2-77582CC54911}" srcOrd="0" destOrd="0" presId="urn:microsoft.com/office/officeart/2008/layout/HexagonCluster"/>
    <dgm:cxn modelId="{887A14EF-C2E2-4EF4-AA06-BD1596FC1F84}" type="presParOf" srcId="{221E2F9D-89D7-4171-9E22-94CAB87D6B40}" destId="{A30127E2-142C-4290-9478-2965187A7DA5}" srcOrd="33" destOrd="0" presId="urn:microsoft.com/office/officeart/2008/layout/HexagonCluster"/>
    <dgm:cxn modelId="{C4A5AC19-252D-4B99-9C2D-A1D42AD314F2}" type="presParOf" srcId="{A30127E2-142C-4290-9478-2965187A7DA5}" destId="{C82D3EC8-ADB3-4A49-824B-88A0B6A2A43C}" srcOrd="0" destOrd="0" presId="urn:microsoft.com/office/officeart/2008/layout/HexagonCluster"/>
    <dgm:cxn modelId="{493F5AEB-2B8E-49B1-9008-2E0EF63C6B9C}" type="presParOf" srcId="{221E2F9D-89D7-4171-9E22-94CAB87D6B40}" destId="{5DDC4D08-BA72-4056-B093-492FBC0D1FCA}" srcOrd="34" destOrd="0" presId="urn:microsoft.com/office/officeart/2008/layout/HexagonCluster"/>
    <dgm:cxn modelId="{67C672F1-E808-4FAC-9A2A-B34B3166A06D}" type="presParOf" srcId="{5DDC4D08-BA72-4056-B093-492FBC0D1FCA}" destId="{6D03FE29-DB8D-401E-A4C8-8FBD88BC2A80}" srcOrd="0" destOrd="0" presId="urn:microsoft.com/office/officeart/2008/layout/HexagonCluster"/>
    <dgm:cxn modelId="{5CE32F8B-D170-47A2-AE6D-005278CF65F5}" type="presParOf" srcId="{221E2F9D-89D7-4171-9E22-94CAB87D6B40}" destId="{790C9A80-0527-4716-8843-7FD1B4D9087B}" srcOrd="35" destOrd="0" presId="urn:microsoft.com/office/officeart/2008/layout/HexagonCluster"/>
    <dgm:cxn modelId="{E388A662-DF14-401E-8C48-420F21AECE05}" type="presParOf" srcId="{790C9A80-0527-4716-8843-7FD1B4D9087B}" destId="{62D75D96-5A0F-40F4-8153-0AC62CA42490}" srcOrd="0" destOrd="0" presId="urn:microsoft.com/office/officeart/2008/layout/HexagonCluster"/>
    <dgm:cxn modelId="{A9B2FB95-674D-4B1C-A661-5577F49697EE}" type="presParOf" srcId="{221E2F9D-89D7-4171-9E22-94CAB87D6B40}" destId="{F9AD4560-689B-4CAA-96BE-C5D43CB36EDB}" srcOrd="36" destOrd="0" presId="urn:microsoft.com/office/officeart/2008/layout/HexagonCluster"/>
    <dgm:cxn modelId="{DA604B9E-840F-4A66-89E3-56CE77F71816}" type="presParOf" srcId="{F9AD4560-689B-4CAA-96BE-C5D43CB36EDB}" destId="{832A5A83-FCA3-4D9B-B06E-66D53CFB0B12}" srcOrd="0" destOrd="0" presId="urn:microsoft.com/office/officeart/2008/layout/HexagonCluster"/>
    <dgm:cxn modelId="{1E021326-5AD3-435C-8121-1EDE33F19EA7}" type="presParOf" srcId="{221E2F9D-89D7-4171-9E22-94CAB87D6B40}" destId="{AD39A781-FA5F-40D5-ACFA-D2BB9E5232BD}" srcOrd="37" destOrd="0" presId="urn:microsoft.com/office/officeart/2008/layout/HexagonCluster"/>
    <dgm:cxn modelId="{68068F5B-6888-4586-B36B-D5A6D761E08A}" type="presParOf" srcId="{AD39A781-FA5F-40D5-ACFA-D2BB9E5232BD}" destId="{D04E4510-0111-4A3E-9B75-F73E5EAC2F8A}" srcOrd="0" destOrd="0" presId="urn:microsoft.com/office/officeart/2008/layout/HexagonCluster"/>
    <dgm:cxn modelId="{67C61BBE-73A5-40AE-9465-D52062EA8A71}" type="presParOf" srcId="{221E2F9D-89D7-4171-9E22-94CAB87D6B40}" destId="{B7AD2CB2-47F2-41E9-96E6-4D2E572FB6C7}" srcOrd="38" destOrd="0" presId="urn:microsoft.com/office/officeart/2008/layout/HexagonCluster"/>
    <dgm:cxn modelId="{F711CB58-BAE2-48D9-B910-E96ED132CDE5}" type="presParOf" srcId="{B7AD2CB2-47F2-41E9-96E6-4D2E572FB6C7}" destId="{7BB306A2-F167-40DC-B20A-B67D4961EB03}" srcOrd="0" destOrd="0" presId="urn:microsoft.com/office/officeart/2008/layout/HexagonCluster"/>
    <dgm:cxn modelId="{AC5AE9F2-066E-4AC0-9BDA-08150F54B41C}" type="presParOf" srcId="{221E2F9D-89D7-4171-9E22-94CAB87D6B40}" destId="{D6526B4D-5AB2-48DE-87A7-E2C13C78577D}" srcOrd="39" destOrd="0" presId="urn:microsoft.com/office/officeart/2008/layout/HexagonCluster"/>
    <dgm:cxn modelId="{27BD8BF5-2E02-42EF-BF39-88C6CF0EA4EE}" type="presParOf" srcId="{D6526B4D-5AB2-48DE-87A7-E2C13C78577D}" destId="{A44D6E00-2372-4359-A458-CBAFC23B40D8}" srcOrd="0" destOrd="0" presId="urn:microsoft.com/office/officeart/2008/layout/HexagonCluster"/>
    <dgm:cxn modelId="{A9BF2C35-63B9-4C60-9B7A-0A93EDB1155A}" type="presParOf" srcId="{221E2F9D-89D7-4171-9E22-94CAB87D6B40}" destId="{F3E2CA35-4890-41C9-A0D7-D8ABA6454965}" srcOrd="40" destOrd="0" presId="urn:microsoft.com/office/officeart/2008/layout/HexagonCluster"/>
    <dgm:cxn modelId="{84322FC1-D00C-4E45-964C-EF54BB4796A7}" type="presParOf" srcId="{F3E2CA35-4890-41C9-A0D7-D8ABA6454965}" destId="{3C05BB2E-DD72-4575-8352-9FA06409A213}" srcOrd="0" destOrd="0" presId="urn:microsoft.com/office/officeart/2008/layout/HexagonCluster"/>
    <dgm:cxn modelId="{B5EFDCF7-8996-419C-BEB8-9382E13B21C5}" type="presParOf" srcId="{221E2F9D-89D7-4171-9E22-94CAB87D6B40}" destId="{E8ADFD06-84B6-4EDC-9BA5-475448CB61B5}" srcOrd="41" destOrd="0" presId="urn:microsoft.com/office/officeart/2008/layout/HexagonCluster"/>
    <dgm:cxn modelId="{C96F2465-E401-40E1-93A7-72BC2BB5D499}" type="presParOf" srcId="{E8ADFD06-84B6-4EDC-9BA5-475448CB61B5}" destId="{70B6ECA6-87F7-4802-BEBC-5051C9BD6CDD}" srcOrd="0" destOrd="0" presId="urn:microsoft.com/office/officeart/2008/layout/HexagonCluster"/>
    <dgm:cxn modelId="{A8312A02-725F-4742-9184-5B3EE614369E}" type="presParOf" srcId="{221E2F9D-89D7-4171-9E22-94CAB87D6B40}" destId="{856336FF-1746-4DD3-A859-1FE9AC433470}" srcOrd="42" destOrd="0" presId="urn:microsoft.com/office/officeart/2008/layout/HexagonCluster"/>
    <dgm:cxn modelId="{244104AF-AFA8-4B49-90E9-514BB9D3647F}" type="presParOf" srcId="{856336FF-1746-4DD3-A859-1FE9AC433470}" destId="{D3D02282-0212-40B4-90FB-C244EE747725}" srcOrd="0" destOrd="0" presId="urn:microsoft.com/office/officeart/2008/layout/HexagonCluster"/>
    <dgm:cxn modelId="{A500BF04-7A47-4F0A-9894-EFE4D4BE7341}" type="presParOf" srcId="{221E2F9D-89D7-4171-9E22-94CAB87D6B40}" destId="{E554FC15-F828-49FD-91FE-9178538F62AD}" srcOrd="43" destOrd="0" presId="urn:microsoft.com/office/officeart/2008/layout/HexagonCluster"/>
    <dgm:cxn modelId="{7B4DDAB9-BC24-4CA6-9CCF-6D8917C088F3}" type="presParOf" srcId="{E554FC15-F828-49FD-91FE-9178538F62AD}" destId="{4CA9FBF2-E539-4D16-87A0-20ECFBC40A29}" srcOrd="0" destOrd="0" presId="urn:microsoft.com/office/officeart/2008/layout/HexagonCluster"/>
    <dgm:cxn modelId="{45E79FE5-205F-4567-BF2D-1E3B77477D5C}" type="presParOf" srcId="{221E2F9D-89D7-4171-9E22-94CAB87D6B40}" destId="{5C97BAF7-C935-4D9B-8BF5-25F1A058E878}" srcOrd="44" destOrd="0" presId="urn:microsoft.com/office/officeart/2008/layout/HexagonCluster"/>
    <dgm:cxn modelId="{81325174-6D98-4D0C-8B82-A08DE9CBFD45}" type="presParOf" srcId="{5C97BAF7-C935-4D9B-8BF5-25F1A058E878}" destId="{FEFEF5E4-4D60-443F-9362-76B6D9059E88}" srcOrd="0" destOrd="0" presId="urn:microsoft.com/office/officeart/2008/layout/HexagonCluster"/>
    <dgm:cxn modelId="{F37B9D74-3514-4F4A-85FE-27131AF49818}" type="presParOf" srcId="{221E2F9D-89D7-4171-9E22-94CAB87D6B40}" destId="{15E060D7-B0A5-4DDE-8D58-2674728DAA4C}" srcOrd="45" destOrd="0" presId="urn:microsoft.com/office/officeart/2008/layout/HexagonCluster"/>
    <dgm:cxn modelId="{CCCDCA14-9B1E-4BEA-922D-014C278CCE50}" type="presParOf" srcId="{15E060D7-B0A5-4DDE-8D58-2674728DAA4C}" destId="{E9BE91AD-A0AD-4492-8E46-A47E04DFDBD7}" srcOrd="0" destOrd="0" presId="urn:microsoft.com/office/officeart/2008/layout/HexagonCluster"/>
    <dgm:cxn modelId="{D4B7DBA7-586F-4033-ACC3-966C25373D6C}" type="presParOf" srcId="{221E2F9D-89D7-4171-9E22-94CAB87D6B40}" destId="{51C99EE5-7BC1-4EC2-A9FB-8216165DD0A6}" srcOrd="46" destOrd="0" presId="urn:microsoft.com/office/officeart/2008/layout/HexagonCluster"/>
    <dgm:cxn modelId="{B81662DB-8E73-48F2-B626-68A807268775}" type="presParOf" srcId="{51C99EE5-7BC1-4EC2-A9FB-8216165DD0A6}" destId="{17DD8C9D-3B1A-4146-A80A-CCC1D2E472FE}" srcOrd="0" destOrd="0" presId="urn:microsoft.com/office/officeart/2008/layout/HexagonCluster"/>
    <dgm:cxn modelId="{56530379-7E3A-4D3C-A54D-33F652D03D1E}" type="presParOf" srcId="{221E2F9D-89D7-4171-9E22-94CAB87D6B40}" destId="{E34CF47E-CF85-4938-97FA-0A9F9C98286C}" srcOrd="47" destOrd="0" presId="urn:microsoft.com/office/officeart/2008/layout/HexagonCluster"/>
    <dgm:cxn modelId="{D00706D1-216E-4EA5-88B7-07DD8D93A362}" type="presParOf" srcId="{E34CF47E-CF85-4938-97FA-0A9F9C98286C}" destId="{DF849342-5FA7-45E0-9FE7-6D30D4A87B0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9DF7B-61CA-4E86-B8DD-356FABF2790E}">
      <dsp:nvSpPr>
        <dsp:cNvPr id="0" name=""/>
        <dsp:cNvSpPr/>
      </dsp:nvSpPr>
      <dsp:spPr>
        <a:xfrm>
          <a:off x="1995234" y="1179617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Воспитание</a:t>
          </a:r>
          <a:endParaRPr lang="ru-RU" sz="800" b="1" kern="1200" dirty="0"/>
        </a:p>
      </dsp:txBody>
      <dsp:txXfrm>
        <a:off x="2123334" y="1289584"/>
        <a:ext cx="570944" cy="490123"/>
      </dsp:txXfrm>
    </dsp:sp>
    <dsp:sp modelId="{40BFB9BF-D46F-462A-BA99-8900DDC51E98}">
      <dsp:nvSpPr>
        <dsp:cNvPr id="0" name=""/>
        <dsp:cNvSpPr/>
      </dsp:nvSpPr>
      <dsp:spPr>
        <a:xfrm>
          <a:off x="2014969" y="1497046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2E0B1AE-B05B-410E-9FC1-3834A55F02D6}">
      <dsp:nvSpPr>
        <dsp:cNvPr id="0" name=""/>
        <dsp:cNvSpPr/>
      </dsp:nvSpPr>
      <dsp:spPr>
        <a:xfrm>
          <a:off x="1283600" y="787335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081928-32FB-413D-942F-70AF2B2BB89C}">
      <dsp:nvSpPr>
        <dsp:cNvPr id="0" name=""/>
        <dsp:cNvSpPr/>
      </dsp:nvSpPr>
      <dsp:spPr>
        <a:xfrm>
          <a:off x="1850121" y="1402788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89142"/>
              <a:satOff val="-734"/>
              <a:lumOff val="-1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02B15B-71F0-4F0B-BF28-42554830BEBC}">
      <dsp:nvSpPr>
        <dsp:cNvPr id="0" name=""/>
        <dsp:cNvSpPr/>
      </dsp:nvSpPr>
      <dsp:spPr>
        <a:xfrm>
          <a:off x="2706868" y="784909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022751"/>
                <a:satOff val="-1535"/>
                <a:lumOff val="-250"/>
                <a:alphaOff val="0"/>
                <a:shade val="51000"/>
                <a:satMod val="130000"/>
              </a:schemeClr>
            </a:gs>
            <a:gs pos="80000">
              <a:schemeClr val="accent3">
                <a:hueOff val="1022751"/>
                <a:satOff val="-1535"/>
                <a:lumOff val="-250"/>
                <a:alphaOff val="0"/>
                <a:shade val="93000"/>
                <a:satMod val="130000"/>
              </a:schemeClr>
            </a:gs>
            <a:gs pos="100000">
              <a:schemeClr val="accent3">
                <a:hueOff val="1022751"/>
                <a:satOff val="-1535"/>
                <a:lumOff val="-2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022751"/>
              <a:satOff val="-1535"/>
              <a:lumOff val="-2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Развитие </a:t>
          </a:r>
          <a:endParaRPr lang="ru-RU" sz="800" b="1" kern="1200" dirty="0"/>
        </a:p>
      </dsp:txBody>
      <dsp:txXfrm>
        <a:off x="2834968" y="894876"/>
        <a:ext cx="570944" cy="490123"/>
      </dsp:txXfrm>
    </dsp:sp>
    <dsp:sp modelId="{E9AE200B-EF94-44FC-9FD9-DB3F1736A84F}">
      <dsp:nvSpPr>
        <dsp:cNvPr id="0" name=""/>
        <dsp:cNvSpPr/>
      </dsp:nvSpPr>
      <dsp:spPr>
        <a:xfrm>
          <a:off x="3275712" y="1399322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78284"/>
              <a:satOff val="-1468"/>
              <a:lumOff val="-2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2E1D2E3-DC2F-4652-B854-EB31C246B12F}">
      <dsp:nvSpPr>
        <dsp:cNvPr id="0" name=""/>
        <dsp:cNvSpPr/>
      </dsp:nvSpPr>
      <dsp:spPr>
        <a:xfrm>
          <a:off x="3417922" y="1178231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accent3">
              <a:hueOff val="1022751"/>
              <a:satOff val="-1535"/>
              <a:lumOff val="-2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9D3AB8-7199-4732-9D4F-652885741B18}">
      <dsp:nvSpPr>
        <dsp:cNvPr id="0" name=""/>
        <dsp:cNvSpPr/>
      </dsp:nvSpPr>
      <dsp:spPr>
        <a:xfrm>
          <a:off x="3438238" y="1494274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467426"/>
              <a:satOff val="-2202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14B3B1-6ABB-4080-A8FD-4915687A5A03}">
      <dsp:nvSpPr>
        <dsp:cNvPr id="0" name=""/>
        <dsp:cNvSpPr/>
      </dsp:nvSpPr>
      <dsp:spPr>
        <a:xfrm>
          <a:off x="4827939" y="2755328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2045503"/>
                <a:satOff val="-3069"/>
                <a:lumOff val="-499"/>
                <a:alphaOff val="0"/>
                <a:shade val="51000"/>
                <a:satMod val="130000"/>
              </a:schemeClr>
            </a:gs>
            <a:gs pos="80000">
              <a:schemeClr val="accent3">
                <a:hueOff val="2045503"/>
                <a:satOff val="-3069"/>
                <a:lumOff val="-499"/>
                <a:alphaOff val="0"/>
                <a:shade val="93000"/>
                <a:satMod val="130000"/>
              </a:schemeClr>
            </a:gs>
            <a:gs pos="100000">
              <a:schemeClr val="accent3">
                <a:hueOff val="2045503"/>
                <a:satOff val="-3069"/>
                <a:lumOff val="-4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2045503"/>
              <a:satOff val="-3069"/>
              <a:lumOff val="-4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4956039" y="2865295"/>
        <a:ext cx="570944" cy="490123"/>
      </dsp:txXfrm>
    </dsp:sp>
    <dsp:sp modelId="{618F8A09-2A9B-4684-833C-A71287FB77EB}">
      <dsp:nvSpPr>
        <dsp:cNvPr id="0" name=""/>
        <dsp:cNvSpPr/>
      </dsp:nvSpPr>
      <dsp:spPr>
        <a:xfrm>
          <a:off x="2558273" y="404410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956568"/>
              <a:satOff val="-2936"/>
              <a:lumOff val="-4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EB1B9-DCDB-468B-B4A4-853BDD5716D9}">
      <dsp:nvSpPr>
        <dsp:cNvPr id="0" name=""/>
        <dsp:cNvSpPr/>
      </dsp:nvSpPr>
      <dsp:spPr>
        <a:xfrm>
          <a:off x="2706868" y="0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accent3">
              <a:hueOff val="2045503"/>
              <a:satOff val="-3069"/>
              <a:lumOff val="-4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2231D-616A-4981-A3C5-7871D10DA670}">
      <dsp:nvSpPr>
        <dsp:cNvPr id="0" name=""/>
        <dsp:cNvSpPr/>
      </dsp:nvSpPr>
      <dsp:spPr>
        <a:xfrm>
          <a:off x="2730086" y="314657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445709"/>
              <a:satOff val="-3670"/>
              <a:lumOff val="-5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7DD3C16-7199-4A3E-B248-110FA3A15027}">
      <dsp:nvSpPr>
        <dsp:cNvPr id="0" name=""/>
        <dsp:cNvSpPr/>
      </dsp:nvSpPr>
      <dsp:spPr>
        <a:xfrm>
          <a:off x="3417922" y="393321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3068254"/>
                <a:satOff val="-4604"/>
                <a:lumOff val="-749"/>
                <a:alphaOff val="0"/>
                <a:shade val="51000"/>
                <a:satMod val="130000"/>
              </a:schemeClr>
            </a:gs>
            <a:gs pos="80000">
              <a:schemeClr val="accent3">
                <a:hueOff val="3068254"/>
                <a:satOff val="-4604"/>
                <a:lumOff val="-749"/>
                <a:alphaOff val="0"/>
                <a:shade val="93000"/>
                <a:satMod val="130000"/>
              </a:schemeClr>
            </a:gs>
            <a:gs pos="100000">
              <a:schemeClr val="accent3">
                <a:hueOff val="3068254"/>
                <a:satOff val="-4604"/>
                <a:lumOff val="-7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068254"/>
              <a:satOff val="-4604"/>
              <a:lumOff val="-7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546022" y="503288"/>
        <a:ext cx="570944" cy="490123"/>
      </dsp:txXfrm>
    </dsp:sp>
    <dsp:sp modelId="{F8255C65-ADEF-4545-AFFC-75F2992F731C}">
      <dsp:nvSpPr>
        <dsp:cNvPr id="0" name=""/>
        <dsp:cNvSpPr/>
      </dsp:nvSpPr>
      <dsp:spPr>
        <a:xfrm>
          <a:off x="4133620" y="707631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934851"/>
              <a:satOff val="-4403"/>
              <a:lumOff val="-7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CCFCC3-1665-4822-8C2C-25902F9C3AD2}">
      <dsp:nvSpPr>
        <dsp:cNvPr id="0" name=""/>
        <dsp:cNvSpPr/>
      </dsp:nvSpPr>
      <dsp:spPr>
        <a:xfrm>
          <a:off x="4129557" y="792533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9525" cap="flat" cmpd="sng" algn="ctr">
          <a:solidFill>
            <a:schemeClr val="accent3">
              <a:hueOff val="3068254"/>
              <a:satOff val="-4604"/>
              <a:lumOff val="-7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1CDD41-F5B2-4B43-8E11-B3A6B510FF68}">
      <dsp:nvSpPr>
        <dsp:cNvPr id="0" name=""/>
        <dsp:cNvSpPr/>
      </dsp:nvSpPr>
      <dsp:spPr>
        <a:xfrm>
          <a:off x="4290922" y="805009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423993"/>
              <a:satOff val="-5137"/>
              <a:lumOff val="-8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2B3C9A-3D50-4BB5-A42F-F4F7AF950BC5}">
      <dsp:nvSpPr>
        <dsp:cNvPr id="0" name=""/>
        <dsp:cNvSpPr/>
      </dsp:nvSpPr>
      <dsp:spPr>
        <a:xfrm>
          <a:off x="4129557" y="7623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4091005"/>
                <a:satOff val="-6138"/>
                <a:lumOff val="-998"/>
                <a:alphaOff val="0"/>
                <a:shade val="51000"/>
                <a:satMod val="130000"/>
              </a:schemeClr>
            </a:gs>
            <a:gs pos="80000">
              <a:schemeClr val="accent3">
                <a:hueOff val="4091005"/>
                <a:satOff val="-6138"/>
                <a:lumOff val="-998"/>
                <a:alphaOff val="0"/>
                <a:shade val="93000"/>
                <a:satMod val="130000"/>
              </a:schemeClr>
            </a:gs>
            <a:gs pos="100000">
              <a:schemeClr val="accent3">
                <a:hueOff val="4091005"/>
                <a:satOff val="-6138"/>
                <a:lumOff val="-9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4091005"/>
              <a:satOff val="-6138"/>
              <a:lumOff val="-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257657" y="117590"/>
        <a:ext cx="570944" cy="490123"/>
      </dsp:txXfrm>
    </dsp:sp>
    <dsp:sp modelId="{DF5BB86B-9BED-47EF-8F65-57223EEA6325}">
      <dsp:nvSpPr>
        <dsp:cNvPr id="0" name=""/>
        <dsp:cNvSpPr/>
      </dsp:nvSpPr>
      <dsp:spPr>
        <a:xfrm>
          <a:off x="4845254" y="325746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913135"/>
              <a:satOff val="-5871"/>
              <a:lumOff val="-9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4234C92-83EB-4D3E-8F21-01B2976E2125}">
      <dsp:nvSpPr>
        <dsp:cNvPr id="0" name=""/>
        <dsp:cNvSpPr/>
      </dsp:nvSpPr>
      <dsp:spPr>
        <a:xfrm>
          <a:off x="4841191" y="403717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3">
              <a:hueOff val="4091005"/>
              <a:satOff val="-6138"/>
              <a:lumOff val="-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FAB0E8-D10D-49CD-B988-7BA75766FE64}">
      <dsp:nvSpPr>
        <dsp:cNvPr id="0" name=""/>
        <dsp:cNvSpPr/>
      </dsp:nvSpPr>
      <dsp:spPr>
        <a:xfrm>
          <a:off x="5006039" y="419311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402277"/>
              <a:satOff val="-6605"/>
              <a:lumOff val="-10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0BA1E39-1E2B-491A-B414-2DDF9E032158}">
      <dsp:nvSpPr>
        <dsp:cNvPr id="0" name=""/>
        <dsp:cNvSpPr/>
      </dsp:nvSpPr>
      <dsp:spPr>
        <a:xfrm>
          <a:off x="4841191" y="1187241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5113756"/>
                <a:satOff val="-7673"/>
                <a:lumOff val="-1248"/>
                <a:alphaOff val="0"/>
                <a:shade val="51000"/>
                <a:satMod val="130000"/>
              </a:schemeClr>
            </a:gs>
            <a:gs pos="80000">
              <a:schemeClr val="accent3">
                <a:hueOff val="5113756"/>
                <a:satOff val="-7673"/>
                <a:lumOff val="-1248"/>
                <a:alphaOff val="0"/>
                <a:shade val="93000"/>
                <a:satMod val="130000"/>
              </a:schemeClr>
            </a:gs>
            <a:gs pos="100000">
              <a:schemeClr val="accent3">
                <a:hueOff val="5113756"/>
                <a:satOff val="-7673"/>
                <a:lumOff val="-124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113756"/>
              <a:satOff val="-7673"/>
              <a:lumOff val="-12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969291" y="1297208"/>
        <a:ext cx="570944" cy="490123"/>
      </dsp:txXfrm>
    </dsp:sp>
    <dsp:sp modelId="{BBD26A37-0407-48ED-8664-5D07A125138D}">
      <dsp:nvSpPr>
        <dsp:cNvPr id="0" name=""/>
        <dsp:cNvSpPr/>
      </dsp:nvSpPr>
      <dsp:spPr>
        <a:xfrm>
          <a:off x="5004878" y="1809278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891419"/>
              <a:satOff val="-7339"/>
              <a:lumOff val="-11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BD0C843-521A-4CD8-955F-4B3154B40955}">
      <dsp:nvSpPr>
        <dsp:cNvPr id="0" name=""/>
        <dsp:cNvSpPr/>
      </dsp:nvSpPr>
      <dsp:spPr>
        <a:xfrm>
          <a:off x="4129557" y="1576057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3">
              <a:hueOff val="5113756"/>
              <a:satOff val="-7673"/>
              <a:lumOff val="-12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50039C-B92D-4EE8-9F25-EAFB9E9CF25C}">
      <dsp:nvSpPr>
        <dsp:cNvPr id="0" name=""/>
        <dsp:cNvSpPr/>
      </dsp:nvSpPr>
      <dsp:spPr>
        <a:xfrm>
          <a:off x="4851639" y="1887595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380561"/>
              <a:satOff val="-8073"/>
              <a:lumOff val="-13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B5B6D3-EFA8-4EDA-BD18-20C19FE68C97}">
      <dsp:nvSpPr>
        <dsp:cNvPr id="0" name=""/>
        <dsp:cNvSpPr/>
      </dsp:nvSpPr>
      <dsp:spPr>
        <a:xfrm>
          <a:off x="2711722" y="1566198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6136507"/>
                <a:satOff val="-9207"/>
                <a:lumOff val="-1497"/>
                <a:alphaOff val="0"/>
                <a:shade val="51000"/>
                <a:satMod val="130000"/>
              </a:schemeClr>
            </a:gs>
            <a:gs pos="80000">
              <a:schemeClr val="accent3">
                <a:hueOff val="6136507"/>
                <a:satOff val="-9207"/>
                <a:lumOff val="-1497"/>
                <a:alphaOff val="0"/>
                <a:shade val="93000"/>
                <a:satMod val="130000"/>
              </a:schemeClr>
            </a:gs>
            <a:gs pos="100000">
              <a:schemeClr val="accent3">
                <a:hueOff val="6136507"/>
                <a:satOff val="-9207"/>
                <a:lumOff val="-149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6136507"/>
              <a:satOff val="-9207"/>
              <a:lumOff val="-14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39822" y="1676165"/>
        <a:ext cx="570944" cy="490123"/>
      </dsp:txXfrm>
    </dsp:sp>
    <dsp:sp modelId="{0182809E-9654-4AEE-9CFD-EEF8B5E64C27}">
      <dsp:nvSpPr>
        <dsp:cNvPr id="0" name=""/>
        <dsp:cNvSpPr/>
      </dsp:nvSpPr>
      <dsp:spPr>
        <a:xfrm>
          <a:off x="2729506" y="1886209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69703"/>
              <a:satOff val="-8807"/>
              <a:lumOff val="-143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7B6641-0A82-4602-AEE2-53A99BA7F600}">
      <dsp:nvSpPr>
        <dsp:cNvPr id="0" name=""/>
        <dsp:cNvSpPr/>
      </dsp:nvSpPr>
      <dsp:spPr>
        <a:xfrm>
          <a:off x="1994654" y="1966260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9525" cap="flat" cmpd="sng" algn="ctr">
          <a:solidFill>
            <a:schemeClr val="accent3">
              <a:hueOff val="6136507"/>
              <a:satOff val="-9207"/>
              <a:lumOff val="-14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CD80E6-484D-4030-9F4A-2CEDED545B24}">
      <dsp:nvSpPr>
        <dsp:cNvPr id="0" name=""/>
        <dsp:cNvSpPr/>
      </dsp:nvSpPr>
      <dsp:spPr>
        <a:xfrm>
          <a:off x="2557692" y="1976309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358845"/>
              <a:satOff val="-9541"/>
              <a:lumOff val="-15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BB85FEA-194A-455F-B134-615C752DB2C1}">
      <dsp:nvSpPr>
        <dsp:cNvPr id="0" name=""/>
        <dsp:cNvSpPr/>
      </dsp:nvSpPr>
      <dsp:spPr>
        <a:xfrm>
          <a:off x="5549343" y="1585067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7159259"/>
                <a:satOff val="-10742"/>
                <a:lumOff val="-1747"/>
                <a:alphaOff val="0"/>
                <a:shade val="51000"/>
                <a:satMod val="130000"/>
              </a:schemeClr>
            </a:gs>
            <a:gs pos="80000">
              <a:schemeClr val="accent3">
                <a:hueOff val="7159259"/>
                <a:satOff val="-10742"/>
                <a:lumOff val="-1747"/>
                <a:alphaOff val="0"/>
                <a:shade val="93000"/>
                <a:satMod val="130000"/>
              </a:schemeClr>
            </a:gs>
            <a:gs pos="100000">
              <a:schemeClr val="accent3">
                <a:hueOff val="7159259"/>
                <a:satOff val="-10742"/>
                <a:lumOff val="-174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159259"/>
              <a:satOff val="-10742"/>
              <a:lumOff val="-17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677443" y="1695034"/>
        <a:ext cx="570944" cy="490123"/>
      </dsp:txXfrm>
    </dsp:sp>
    <dsp:sp modelId="{9E3F2E5F-F862-476D-AF4B-4F02A0868648}">
      <dsp:nvSpPr>
        <dsp:cNvPr id="0" name=""/>
        <dsp:cNvSpPr/>
      </dsp:nvSpPr>
      <dsp:spPr>
        <a:xfrm>
          <a:off x="5713030" y="2207104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847986"/>
              <a:satOff val="-10275"/>
              <a:lumOff val="-16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1F33FE-55F1-4797-B95A-870D74B590F9}">
      <dsp:nvSpPr>
        <dsp:cNvPr id="0" name=""/>
        <dsp:cNvSpPr/>
      </dsp:nvSpPr>
      <dsp:spPr>
        <a:xfrm>
          <a:off x="4837708" y="1973883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3">
              <a:hueOff val="7159259"/>
              <a:satOff val="-10742"/>
              <a:lumOff val="-17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E52C44-5B83-423D-82EA-1401D0AF12A2}">
      <dsp:nvSpPr>
        <dsp:cNvPr id="0" name=""/>
        <dsp:cNvSpPr/>
      </dsp:nvSpPr>
      <dsp:spPr>
        <a:xfrm>
          <a:off x="5559791" y="2285422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337129"/>
              <a:satOff val="-11009"/>
              <a:lumOff val="-17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3D67F3D-C30A-405F-A5D2-77582CC54911}">
      <dsp:nvSpPr>
        <dsp:cNvPr id="0" name=""/>
        <dsp:cNvSpPr/>
      </dsp:nvSpPr>
      <dsp:spPr>
        <a:xfrm>
          <a:off x="5552245" y="15247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8182010"/>
                <a:satOff val="-12276"/>
                <a:lumOff val="-1996"/>
                <a:alphaOff val="0"/>
                <a:shade val="51000"/>
                <a:satMod val="130000"/>
              </a:schemeClr>
            </a:gs>
            <a:gs pos="80000">
              <a:schemeClr val="accent3">
                <a:hueOff val="8182010"/>
                <a:satOff val="-12276"/>
                <a:lumOff val="-1996"/>
                <a:alphaOff val="0"/>
                <a:shade val="93000"/>
                <a:satMod val="130000"/>
              </a:schemeClr>
            </a:gs>
            <a:gs pos="100000">
              <a:schemeClr val="accent3">
                <a:hueOff val="8182010"/>
                <a:satOff val="-12276"/>
                <a:lumOff val="-19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8182010"/>
              <a:satOff val="-12276"/>
              <a:lumOff val="-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680345" y="125214"/>
        <a:ext cx="570944" cy="490123"/>
      </dsp:txXfrm>
    </dsp:sp>
    <dsp:sp modelId="{C82D3EC8-ADB3-4A49-824B-88A0B6A2A43C}">
      <dsp:nvSpPr>
        <dsp:cNvPr id="0" name=""/>
        <dsp:cNvSpPr/>
      </dsp:nvSpPr>
      <dsp:spPr>
        <a:xfrm>
          <a:off x="6123990" y="639710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826270"/>
              <a:satOff val="-11743"/>
              <a:lumOff val="-19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D03FE29-DB8D-401E-A4C8-8FBD88BC2A80}">
      <dsp:nvSpPr>
        <dsp:cNvPr id="0" name=""/>
        <dsp:cNvSpPr/>
      </dsp:nvSpPr>
      <dsp:spPr>
        <a:xfrm>
          <a:off x="5552245" y="799118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9525" cap="flat" cmpd="sng" algn="ctr">
          <a:solidFill>
            <a:schemeClr val="accent3">
              <a:hueOff val="8182010"/>
              <a:satOff val="-12276"/>
              <a:lumOff val="-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D75D96-5A0F-40F4-8153-0AC62CA42490}">
      <dsp:nvSpPr>
        <dsp:cNvPr id="0" name=""/>
        <dsp:cNvSpPr/>
      </dsp:nvSpPr>
      <dsp:spPr>
        <a:xfrm>
          <a:off x="6123990" y="803276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315413"/>
              <a:satOff val="-12477"/>
              <a:lumOff val="-20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32A5A83-FCA3-4D9B-B06E-66D53CFB0B12}">
      <dsp:nvSpPr>
        <dsp:cNvPr id="0" name=""/>
        <dsp:cNvSpPr/>
      </dsp:nvSpPr>
      <dsp:spPr>
        <a:xfrm>
          <a:off x="3415020" y="1969378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9204761"/>
                <a:satOff val="-13811"/>
                <a:lumOff val="-2246"/>
                <a:alphaOff val="0"/>
                <a:shade val="51000"/>
                <a:satMod val="130000"/>
              </a:schemeClr>
            </a:gs>
            <a:gs pos="80000">
              <a:schemeClr val="accent3">
                <a:hueOff val="9204761"/>
                <a:satOff val="-13811"/>
                <a:lumOff val="-2246"/>
                <a:alphaOff val="0"/>
                <a:shade val="93000"/>
                <a:satMod val="130000"/>
              </a:schemeClr>
            </a:gs>
            <a:gs pos="100000">
              <a:schemeClr val="accent3">
                <a:hueOff val="9204761"/>
                <a:satOff val="-13811"/>
                <a:lumOff val="-22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9204761"/>
              <a:satOff val="-13811"/>
              <a:lumOff val="-22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543120" y="2079345"/>
        <a:ext cx="570944" cy="490123"/>
      </dsp:txXfrm>
    </dsp:sp>
    <dsp:sp modelId="{D04E4510-0111-4A3E-9B75-F73E5EAC2F8A}">
      <dsp:nvSpPr>
        <dsp:cNvPr id="0" name=""/>
        <dsp:cNvSpPr/>
      </dsp:nvSpPr>
      <dsp:spPr>
        <a:xfrm>
          <a:off x="3578708" y="2591415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804554"/>
              <a:satOff val="-13210"/>
              <a:lumOff val="-21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BB306A2-F167-40DC-B20A-B67D4961EB03}">
      <dsp:nvSpPr>
        <dsp:cNvPr id="0" name=""/>
        <dsp:cNvSpPr/>
      </dsp:nvSpPr>
      <dsp:spPr>
        <a:xfrm>
          <a:off x="2703386" y="2358195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9525" cap="flat" cmpd="sng" algn="ctr">
          <a:solidFill>
            <a:schemeClr val="accent3">
              <a:hueOff val="9204761"/>
              <a:satOff val="-13811"/>
              <a:lumOff val="-22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4D6E00-2372-4359-A458-CBAFC23B40D8}">
      <dsp:nvSpPr>
        <dsp:cNvPr id="0" name=""/>
        <dsp:cNvSpPr/>
      </dsp:nvSpPr>
      <dsp:spPr>
        <a:xfrm>
          <a:off x="3425468" y="2669733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293696"/>
              <a:satOff val="-13944"/>
              <a:lumOff val="-22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C05BB2E-DD72-4575-8352-9FA06409A213}">
      <dsp:nvSpPr>
        <dsp:cNvPr id="0" name=""/>
        <dsp:cNvSpPr/>
      </dsp:nvSpPr>
      <dsp:spPr>
        <a:xfrm>
          <a:off x="2012650" y="399073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0227513"/>
                <a:satOff val="-15345"/>
                <a:lumOff val="-2495"/>
                <a:alphaOff val="0"/>
                <a:shade val="51000"/>
                <a:satMod val="130000"/>
              </a:schemeClr>
            </a:gs>
            <a:gs pos="80000">
              <a:schemeClr val="accent3">
                <a:hueOff val="10227513"/>
                <a:satOff val="-15345"/>
                <a:lumOff val="-2495"/>
                <a:alphaOff val="0"/>
                <a:shade val="93000"/>
                <a:satMod val="130000"/>
              </a:schemeClr>
            </a:gs>
            <a:gs pos="100000">
              <a:schemeClr val="accent3">
                <a:hueOff val="10227513"/>
                <a:satOff val="-15345"/>
                <a:lumOff val="-249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0227513"/>
              <a:satOff val="-15345"/>
              <a:lumOff val="-24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Образование</a:t>
          </a:r>
          <a:endParaRPr lang="ru-RU" sz="700" b="1" kern="1200" dirty="0"/>
        </a:p>
      </dsp:txBody>
      <dsp:txXfrm>
        <a:off x="2140750" y="509040"/>
        <a:ext cx="570944" cy="490123"/>
      </dsp:txXfrm>
    </dsp:sp>
    <dsp:sp modelId="{70B6ECA6-87F7-4802-BEBC-5051C9BD6CDD}">
      <dsp:nvSpPr>
        <dsp:cNvPr id="0" name=""/>
        <dsp:cNvSpPr/>
      </dsp:nvSpPr>
      <dsp:spPr>
        <a:xfrm>
          <a:off x="4855702" y="3071371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782837"/>
              <a:satOff val="-14678"/>
              <a:lumOff val="-23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02282-0212-40B4-90FB-C244EE747725}">
      <dsp:nvSpPr>
        <dsp:cNvPr id="0" name=""/>
        <dsp:cNvSpPr/>
      </dsp:nvSpPr>
      <dsp:spPr>
        <a:xfrm>
          <a:off x="4124333" y="2362007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accent3">
              <a:hueOff val="10227513"/>
              <a:satOff val="-15345"/>
              <a:lumOff val="-24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A9FBF2-E539-4D16-87A0-20ECFBC40A29}">
      <dsp:nvSpPr>
        <dsp:cNvPr id="0" name=""/>
        <dsp:cNvSpPr/>
      </dsp:nvSpPr>
      <dsp:spPr>
        <a:xfrm>
          <a:off x="4693176" y="2976420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271980"/>
              <a:satOff val="-15412"/>
              <a:lumOff val="-25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FEF5E4-4D60-443F-9362-76B6D9059E88}">
      <dsp:nvSpPr>
        <dsp:cNvPr id="0" name=""/>
        <dsp:cNvSpPr/>
      </dsp:nvSpPr>
      <dsp:spPr>
        <a:xfrm>
          <a:off x="5549923" y="2370324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678023" y="2480291"/>
        <a:ext cx="570944" cy="490123"/>
      </dsp:txXfrm>
    </dsp:sp>
    <dsp:sp modelId="{E9BE91AD-A0AD-4492-8E46-A47E04DFDBD7}">
      <dsp:nvSpPr>
        <dsp:cNvPr id="0" name=""/>
        <dsp:cNvSpPr/>
      </dsp:nvSpPr>
      <dsp:spPr>
        <a:xfrm>
          <a:off x="6272006" y="2681862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761122"/>
              <a:satOff val="-16146"/>
              <a:lumOff val="-26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7DD8C9D-3B1A-4146-A80A-CCC1D2E472FE}">
      <dsp:nvSpPr>
        <dsp:cNvPr id="0" name=""/>
        <dsp:cNvSpPr/>
      </dsp:nvSpPr>
      <dsp:spPr>
        <a:xfrm>
          <a:off x="6260977" y="1981507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849342-5FA7-45E0-9FE7-6D30D4A87B03}">
      <dsp:nvSpPr>
        <dsp:cNvPr id="0" name=""/>
        <dsp:cNvSpPr/>
      </dsp:nvSpPr>
      <dsp:spPr>
        <a:xfrm>
          <a:off x="6425245" y="2603544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DBED6-98F9-476B-9D6E-C0622EA5A10E}">
      <dsp:nvSpPr>
        <dsp:cNvPr id="0" name=""/>
        <dsp:cNvSpPr/>
      </dsp:nvSpPr>
      <dsp:spPr>
        <a:xfrm>
          <a:off x="0" y="1084084"/>
          <a:ext cx="4932039" cy="355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0" y="1084084"/>
        <a:ext cx="4932039" cy="192143"/>
      </dsp:txXfrm>
    </dsp:sp>
    <dsp:sp modelId="{680EC9AA-7C53-4542-BB51-EEC78F7164B4}">
      <dsp:nvSpPr>
        <dsp:cNvPr id="0" name=""/>
        <dsp:cNvSpPr/>
      </dsp:nvSpPr>
      <dsp:spPr>
        <a:xfrm>
          <a:off x="0" y="1269111"/>
          <a:ext cx="2466019" cy="163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Образовательные организации</a:t>
          </a:r>
          <a:endParaRPr lang="ru-RU" sz="900" kern="1200" dirty="0"/>
        </a:p>
      </dsp:txBody>
      <dsp:txXfrm>
        <a:off x="0" y="1269111"/>
        <a:ext cx="2466019" cy="163677"/>
      </dsp:txXfrm>
    </dsp:sp>
    <dsp:sp modelId="{EE14362D-5D75-4390-AFEF-4882D47C0CB5}">
      <dsp:nvSpPr>
        <dsp:cNvPr id="0" name=""/>
        <dsp:cNvSpPr/>
      </dsp:nvSpPr>
      <dsp:spPr>
        <a:xfrm>
          <a:off x="2466019" y="1269111"/>
          <a:ext cx="2466019" cy="1636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Педагогическое сообщество</a:t>
          </a:r>
          <a:endParaRPr lang="ru-RU" sz="900" kern="1200" dirty="0"/>
        </a:p>
      </dsp:txBody>
      <dsp:txXfrm>
        <a:off x="2466019" y="1269111"/>
        <a:ext cx="2466019" cy="163677"/>
      </dsp:txXfrm>
    </dsp:sp>
    <dsp:sp modelId="{ED4C3DD8-4122-483B-8230-C43F0F34D8BC}">
      <dsp:nvSpPr>
        <dsp:cNvPr id="0" name=""/>
        <dsp:cNvSpPr/>
      </dsp:nvSpPr>
      <dsp:spPr>
        <a:xfrm rot="10800000">
          <a:off x="0" y="542169"/>
          <a:ext cx="4932039" cy="54725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 rot="-10800000">
        <a:off x="0" y="542169"/>
        <a:ext cx="4932039" cy="192085"/>
      </dsp:txXfrm>
    </dsp:sp>
    <dsp:sp modelId="{A1F1CCC2-1F1C-4E3F-8C49-4F69A84B406A}">
      <dsp:nvSpPr>
        <dsp:cNvPr id="0" name=""/>
        <dsp:cNvSpPr/>
      </dsp:nvSpPr>
      <dsp:spPr>
        <a:xfrm>
          <a:off x="0" y="734255"/>
          <a:ext cx="4932039" cy="16362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Муниципальные методические службы</a:t>
          </a:r>
          <a:endParaRPr lang="ru-RU" sz="900" kern="1200" dirty="0"/>
        </a:p>
      </dsp:txBody>
      <dsp:txXfrm>
        <a:off x="0" y="734255"/>
        <a:ext cx="4932039" cy="163628"/>
      </dsp:txXfrm>
    </dsp:sp>
    <dsp:sp modelId="{2969F015-89D4-4CF9-A71A-1B1A78553D31}">
      <dsp:nvSpPr>
        <dsp:cNvPr id="0" name=""/>
        <dsp:cNvSpPr/>
      </dsp:nvSpPr>
      <dsp:spPr>
        <a:xfrm rot="10800000">
          <a:off x="0" y="254"/>
          <a:ext cx="4932039" cy="54725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 rot="-10800000">
        <a:off x="0" y="254"/>
        <a:ext cx="4932039" cy="192085"/>
      </dsp:txXfrm>
    </dsp:sp>
    <dsp:sp modelId="{D9A65833-A92F-440B-9184-FEB479918E84}">
      <dsp:nvSpPr>
        <dsp:cNvPr id="0" name=""/>
        <dsp:cNvSpPr/>
      </dsp:nvSpPr>
      <dsp:spPr>
        <a:xfrm>
          <a:off x="0" y="192340"/>
          <a:ext cx="4932039" cy="1636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Органы управления образованием муниципалитетов</a:t>
          </a:r>
          <a:endParaRPr lang="ru-RU" sz="900" kern="1200" dirty="0"/>
        </a:p>
      </dsp:txBody>
      <dsp:txXfrm>
        <a:off x="0" y="192340"/>
        <a:ext cx="4932039" cy="163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9DF7B-61CA-4E86-B8DD-356FABF2790E}">
      <dsp:nvSpPr>
        <dsp:cNvPr id="0" name=""/>
        <dsp:cNvSpPr/>
      </dsp:nvSpPr>
      <dsp:spPr>
        <a:xfrm>
          <a:off x="1995234" y="1179617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Воспитание</a:t>
          </a:r>
          <a:endParaRPr lang="ru-RU" sz="800" b="1" kern="1200" dirty="0"/>
        </a:p>
      </dsp:txBody>
      <dsp:txXfrm>
        <a:off x="2123334" y="1289584"/>
        <a:ext cx="570944" cy="490123"/>
      </dsp:txXfrm>
    </dsp:sp>
    <dsp:sp modelId="{40BFB9BF-D46F-462A-BA99-8900DDC51E98}">
      <dsp:nvSpPr>
        <dsp:cNvPr id="0" name=""/>
        <dsp:cNvSpPr/>
      </dsp:nvSpPr>
      <dsp:spPr>
        <a:xfrm>
          <a:off x="2014969" y="1497046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2E0B1AE-B05B-410E-9FC1-3834A55F02D6}">
      <dsp:nvSpPr>
        <dsp:cNvPr id="0" name=""/>
        <dsp:cNvSpPr/>
      </dsp:nvSpPr>
      <dsp:spPr>
        <a:xfrm>
          <a:off x="1283600" y="787335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081928-32FB-413D-942F-70AF2B2BB89C}">
      <dsp:nvSpPr>
        <dsp:cNvPr id="0" name=""/>
        <dsp:cNvSpPr/>
      </dsp:nvSpPr>
      <dsp:spPr>
        <a:xfrm>
          <a:off x="1850121" y="1402788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89142"/>
              <a:satOff val="-734"/>
              <a:lumOff val="-1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02B15B-71F0-4F0B-BF28-42554830BEBC}">
      <dsp:nvSpPr>
        <dsp:cNvPr id="0" name=""/>
        <dsp:cNvSpPr/>
      </dsp:nvSpPr>
      <dsp:spPr>
        <a:xfrm>
          <a:off x="2706868" y="784909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022751"/>
                <a:satOff val="-1535"/>
                <a:lumOff val="-250"/>
                <a:alphaOff val="0"/>
                <a:shade val="51000"/>
                <a:satMod val="130000"/>
              </a:schemeClr>
            </a:gs>
            <a:gs pos="80000">
              <a:schemeClr val="accent3">
                <a:hueOff val="1022751"/>
                <a:satOff val="-1535"/>
                <a:lumOff val="-250"/>
                <a:alphaOff val="0"/>
                <a:shade val="93000"/>
                <a:satMod val="130000"/>
              </a:schemeClr>
            </a:gs>
            <a:gs pos="100000">
              <a:schemeClr val="accent3">
                <a:hueOff val="1022751"/>
                <a:satOff val="-1535"/>
                <a:lumOff val="-2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022751"/>
              <a:satOff val="-1535"/>
              <a:lumOff val="-2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Развитие </a:t>
          </a:r>
          <a:endParaRPr lang="ru-RU" sz="800" b="1" kern="1200" dirty="0"/>
        </a:p>
      </dsp:txBody>
      <dsp:txXfrm>
        <a:off x="2834968" y="894876"/>
        <a:ext cx="570944" cy="490123"/>
      </dsp:txXfrm>
    </dsp:sp>
    <dsp:sp modelId="{E9AE200B-EF94-44FC-9FD9-DB3F1736A84F}">
      <dsp:nvSpPr>
        <dsp:cNvPr id="0" name=""/>
        <dsp:cNvSpPr/>
      </dsp:nvSpPr>
      <dsp:spPr>
        <a:xfrm>
          <a:off x="3275712" y="1399322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78284"/>
              <a:satOff val="-1468"/>
              <a:lumOff val="-2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2E1D2E3-DC2F-4652-B854-EB31C246B12F}">
      <dsp:nvSpPr>
        <dsp:cNvPr id="0" name=""/>
        <dsp:cNvSpPr/>
      </dsp:nvSpPr>
      <dsp:spPr>
        <a:xfrm>
          <a:off x="3417922" y="1178231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accent3">
              <a:hueOff val="1022751"/>
              <a:satOff val="-1535"/>
              <a:lumOff val="-2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9D3AB8-7199-4732-9D4F-652885741B18}">
      <dsp:nvSpPr>
        <dsp:cNvPr id="0" name=""/>
        <dsp:cNvSpPr/>
      </dsp:nvSpPr>
      <dsp:spPr>
        <a:xfrm>
          <a:off x="3438238" y="1494274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467426"/>
              <a:satOff val="-2202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14B3B1-6ABB-4080-A8FD-4915687A5A03}">
      <dsp:nvSpPr>
        <dsp:cNvPr id="0" name=""/>
        <dsp:cNvSpPr/>
      </dsp:nvSpPr>
      <dsp:spPr>
        <a:xfrm>
          <a:off x="4827939" y="2755328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2045503"/>
                <a:satOff val="-3069"/>
                <a:lumOff val="-499"/>
                <a:alphaOff val="0"/>
                <a:shade val="51000"/>
                <a:satMod val="130000"/>
              </a:schemeClr>
            </a:gs>
            <a:gs pos="80000">
              <a:schemeClr val="accent3">
                <a:hueOff val="2045503"/>
                <a:satOff val="-3069"/>
                <a:lumOff val="-499"/>
                <a:alphaOff val="0"/>
                <a:shade val="93000"/>
                <a:satMod val="130000"/>
              </a:schemeClr>
            </a:gs>
            <a:gs pos="100000">
              <a:schemeClr val="accent3">
                <a:hueOff val="2045503"/>
                <a:satOff val="-3069"/>
                <a:lumOff val="-4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2045503"/>
              <a:satOff val="-3069"/>
              <a:lumOff val="-4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4956039" y="2865295"/>
        <a:ext cx="570944" cy="490123"/>
      </dsp:txXfrm>
    </dsp:sp>
    <dsp:sp modelId="{618F8A09-2A9B-4684-833C-A71287FB77EB}">
      <dsp:nvSpPr>
        <dsp:cNvPr id="0" name=""/>
        <dsp:cNvSpPr/>
      </dsp:nvSpPr>
      <dsp:spPr>
        <a:xfrm>
          <a:off x="2558273" y="404410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956568"/>
              <a:satOff val="-2936"/>
              <a:lumOff val="-4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EB1B9-DCDB-468B-B4A4-853BDD5716D9}">
      <dsp:nvSpPr>
        <dsp:cNvPr id="0" name=""/>
        <dsp:cNvSpPr/>
      </dsp:nvSpPr>
      <dsp:spPr>
        <a:xfrm>
          <a:off x="2706868" y="0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accent3">
              <a:hueOff val="2045503"/>
              <a:satOff val="-3069"/>
              <a:lumOff val="-4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2231D-616A-4981-A3C5-7871D10DA670}">
      <dsp:nvSpPr>
        <dsp:cNvPr id="0" name=""/>
        <dsp:cNvSpPr/>
      </dsp:nvSpPr>
      <dsp:spPr>
        <a:xfrm>
          <a:off x="2730086" y="314657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445709"/>
              <a:satOff val="-3670"/>
              <a:lumOff val="-5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7DD3C16-7199-4A3E-B248-110FA3A15027}">
      <dsp:nvSpPr>
        <dsp:cNvPr id="0" name=""/>
        <dsp:cNvSpPr/>
      </dsp:nvSpPr>
      <dsp:spPr>
        <a:xfrm>
          <a:off x="3417922" y="393321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3068254"/>
                <a:satOff val="-4604"/>
                <a:lumOff val="-749"/>
                <a:alphaOff val="0"/>
                <a:shade val="51000"/>
                <a:satMod val="130000"/>
              </a:schemeClr>
            </a:gs>
            <a:gs pos="80000">
              <a:schemeClr val="accent3">
                <a:hueOff val="3068254"/>
                <a:satOff val="-4604"/>
                <a:lumOff val="-749"/>
                <a:alphaOff val="0"/>
                <a:shade val="93000"/>
                <a:satMod val="130000"/>
              </a:schemeClr>
            </a:gs>
            <a:gs pos="100000">
              <a:schemeClr val="accent3">
                <a:hueOff val="3068254"/>
                <a:satOff val="-4604"/>
                <a:lumOff val="-7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068254"/>
              <a:satOff val="-4604"/>
              <a:lumOff val="-7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546022" y="503288"/>
        <a:ext cx="570944" cy="490123"/>
      </dsp:txXfrm>
    </dsp:sp>
    <dsp:sp modelId="{F8255C65-ADEF-4545-AFFC-75F2992F731C}">
      <dsp:nvSpPr>
        <dsp:cNvPr id="0" name=""/>
        <dsp:cNvSpPr/>
      </dsp:nvSpPr>
      <dsp:spPr>
        <a:xfrm>
          <a:off x="4133620" y="707631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934851"/>
              <a:satOff val="-4403"/>
              <a:lumOff val="-7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CCFCC3-1665-4822-8C2C-25902F9C3AD2}">
      <dsp:nvSpPr>
        <dsp:cNvPr id="0" name=""/>
        <dsp:cNvSpPr/>
      </dsp:nvSpPr>
      <dsp:spPr>
        <a:xfrm>
          <a:off x="4129557" y="792533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9525" cap="flat" cmpd="sng" algn="ctr">
          <a:solidFill>
            <a:schemeClr val="accent3">
              <a:hueOff val="3068254"/>
              <a:satOff val="-4604"/>
              <a:lumOff val="-7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1CDD41-F5B2-4B43-8E11-B3A6B510FF68}">
      <dsp:nvSpPr>
        <dsp:cNvPr id="0" name=""/>
        <dsp:cNvSpPr/>
      </dsp:nvSpPr>
      <dsp:spPr>
        <a:xfrm>
          <a:off x="4290922" y="805009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423993"/>
              <a:satOff val="-5137"/>
              <a:lumOff val="-8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2B3C9A-3D50-4BB5-A42F-F4F7AF950BC5}">
      <dsp:nvSpPr>
        <dsp:cNvPr id="0" name=""/>
        <dsp:cNvSpPr/>
      </dsp:nvSpPr>
      <dsp:spPr>
        <a:xfrm>
          <a:off x="4129557" y="7623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4091005"/>
                <a:satOff val="-6138"/>
                <a:lumOff val="-998"/>
                <a:alphaOff val="0"/>
                <a:shade val="51000"/>
                <a:satMod val="130000"/>
              </a:schemeClr>
            </a:gs>
            <a:gs pos="80000">
              <a:schemeClr val="accent3">
                <a:hueOff val="4091005"/>
                <a:satOff val="-6138"/>
                <a:lumOff val="-998"/>
                <a:alphaOff val="0"/>
                <a:shade val="93000"/>
                <a:satMod val="130000"/>
              </a:schemeClr>
            </a:gs>
            <a:gs pos="100000">
              <a:schemeClr val="accent3">
                <a:hueOff val="4091005"/>
                <a:satOff val="-6138"/>
                <a:lumOff val="-9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4091005"/>
              <a:satOff val="-6138"/>
              <a:lumOff val="-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257657" y="117590"/>
        <a:ext cx="570944" cy="490123"/>
      </dsp:txXfrm>
    </dsp:sp>
    <dsp:sp modelId="{DF5BB86B-9BED-47EF-8F65-57223EEA6325}">
      <dsp:nvSpPr>
        <dsp:cNvPr id="0" name=""/>
        <dsp:cNvSpPr/>
      </dsp:nvSpPr>
      <dsp:spPr>
        <a:xfrm>
          <a:off x="4845254" y="325746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913135"/>
              <a:satOff val="-5871"/>
              <a:lumOff val="-9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4234C92-83EB-4D3E-8F21-01B2976E2125}">
      <dsp:nvSpPr>
        <dsp:cNvPr id="0" name=""/>
        <dsp:cNvSpPr/>
      </dsp:nvSpPr>
      <dsp:spPr>
        <a:xfrm>
          <a:off x="4841191" y="403717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3">
              <a:hueOff val="4091005"/>
              <a:satOff val="-6138"/>
              <a:lumOff val="-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FAB0E8-D10D-49CD-B988-7BA75766FE64}">
      <dsp:nvSpPr>
        <dsp:cNvPr id="0" name=""/>
        <dsp:cNvSpPr/>
      </dsp:nvSpPr>
      <dsp:spPr>
        <a:xfrm>
          <a:off x="5006039" y="419311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402277"/>
              <a:satOff val="-6605"/>
              <a:lumOff val="-10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0BA1E39-1E2B-491A-B414-2DDF9E032158}">
      <dsp:nvSpPr>
        <dsp:cNvPr id="0" name=""/>
        <dsp:cNvSpPr/>
      </dsp:nvSpPr>
      <dsp:spPr>
        <a:xfrm>
          <a:off x="4841191" y="1187241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5113756"/>
                <a:satOff val="-7673"/>
                <a:lumOff val="-1248"/>
                <a:alphaOff val="0"/>
                <a:shade val="51000"/>
                <a:satMod val="130000"/>
              </a:schemeClr>
            </a:gs>
            <a:gs pos="80000">
              <a:schemeClr val="accent3">
                <a:hueOff val="5113756"/>
                <a:satOff val="-7673"/>
                <a:lumOff val="-1248"/>
                <a:alphaOff val="0"/>
                <a:shade val="93000"/>
                <a:satMod val="130000"/>
              </a:schemeClr>
            </a:gs>
            <a:gs pos="100000">
              <a:schemeClr val="accent3">
                <a:hueOff val="5113756"/>
                <a:satOff val="-7673"/>
                <a:lumOff val="-124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113756"/>
              <a:satOff val="-7673"/>
              <a:lumOff val="-12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969291" y="1297208"/>
        <a:ext cx="570944" cy="490123"/>
      </dsp:txXfrm>
    </dsp:sp>
    <dsp:sp modelId="{BBD26A37-0407-48ED-8664-5D07A125138D}">
      <dsp:nvSpPr>
        <dsp:cNvPr id="0" name=""/>
        <dsp:cNvSpPr/>
      </dsp:nvSpPr>
      <dsp:spPr>
        <a:xfrm>
          <a:off x="5004878" y="1809278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891419"/>
              <a:satOff val="-7339"/>
              <a:lumOff val="-11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BD0C843-521A-4CD8-955F-4B3154B40955}">
      <dsp:nvSpPr>
        <dsp:cNvPr id="0" name=""/>
        <dsp:cNvSpPr/>
      </dsp:nvSpPr>
      <dsp:spPr>
        <a:xfrm>
          <a:off x="4129557" y="1576057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3">
              <a:hueOff val="5113756"/>
              <a:satOff val="-7673"/>
              <a:lumOff val="-12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50039C-B92D-4EE8-9F25-EAFB9E9CF25C}">
      <dsp:nvSpPr>
        <dsp:cNvPr id="0" name=""/>
        <dsp:cNvSpPr/>
      </dsp:nvSpPr>
      <dsp:spPr>
        <a:xfrm>
          <a:off x="4851639" y="1887595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380561"/>
              <a:satOff val="-8073"/>
              <a:lumOff val="-13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B5B6D3-EFA8-4EDA-BD18-20C19FE68C97}">
      <dsp:nvSpPr>
        <dsp:cNvPr id="0" name=""/>
        <dsp:cNvSpPr/>
      </dsp:nvSpPr>
      <dsp:spPr>
        <a:xfrm>
          <a:off x="2711722" y="1566198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6136507"/>
                <a:satOff val="-9207"/>
                <a:lumOff val="-1497"/>
                <a:alphaOff val="0"/>
                <a:shade val="51000"/>
                <a:satMod val="130000"/>
              </a:schemeClr>
            </a:gs>
            <a:gs pos="80000">
              <a:schemeClr val="accent3">
                <a:hueOff val="6136507"/>
                <a:satOff val="-9207"/>
                <a:lumOff val="-1497"/>
                <a:alphaOff val="0"/>
                <a:shade val="93000"/>
                <a:satMod val="130000"/>
              </a:schemeClr>
            </a:gs>
            <a:gs pos="100000">
              <a:schemeClr val="accent3">
                <a:hueOff val="6136507"/>
                <a:satOff val="-9207"/>
                <a:lumOff val="-149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6136507"/>
              <a:satOff val="-9207"/>
              <a:lumOff val="-14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39822" y="1676165"/>
        <a:ext cx="570944" cy="490123"/>
      </dsp:txXfrm>
    </dsp:sp>
    <dsp:sp modelId="{0182809E-9654-4AEE-9CFD-EEF8B5E64C27}">
      <dsp:nvSpPr>
        <dsp:cNvPr id="0" name=""/>
        <dsp:cNvSpPr/>
      </dsp:nvSpPr>
      <dsp:spPr>
        <a:xfrm>
          <a:off x="2729506" y="1886209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69703"/>
              <a:satOff val="-8807"/>
              <a:lumOff val="-143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7B6641-0A82-4602-AEE2-53A99BA7F600}">
      <dsp:nvSpPr>
        <dsp:cNvPr id="0" name=""/>
        <dsp:cNvSpPr/>
      </dsp:nvSpPr>
      <dsp:spPr>
        <a:xfrm>
          <a:off x="1994654" y="1966260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9525" cap="flat" cmpd="sng" algn="ctr">
          <a:solidFill>
            <a:schemeClr val="accent3">
              <a:hueOff val="6136507"/>
              <a:satOff val="-9207"/>
              <a:lumOff val="-14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CD80E6-484D-4030-9F4A-2CEDED545B24}">
      <dsp:nvSpPr>
        <dsp:cNvPr id="0" name=""/>
        <dsp:cNvSpPr/>
      </dsp:nvSpPr>
      <dsp:spPr>
        <a:xfrm>
          <a:off x="2557692" y="1976309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358845"/>
              <a:satOff val="-9541"/>
              <a:lumOff val="-15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BB85FEA-194A-455F-B134-615C752DB2C1}">
      <dsp:nvSpPr>
        <dsp:cNvPr id="0" name=""/>
        <dsp:cNvSpPr/>
      </dsp:nvSpPr>
      <dsp:spPr>
        <a:xfrm>
          <a:off x="5549343" y="1585067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7159259"/>
                <a:satOff val="-10742"/>
                <a:lumOff val="-1747"/>
                <a:alphaOff val="0"/>
                <a:shade val="51000"/>
                <a:satMod val="130000"/>
              </a:schemeClr>
            </a:gs>
            <a:gs pos="80000">
              <a:schemeClr val="accent3">
                <a:hueOff val="7159259"/>
                <a:satOff val="-10742"/>
                <a:lumOff val="-1747"/>
                <a:alphaOff val="0"/>
                <a:shade val="93000"/>
                <a:satMod val="130000"/>
              </a:schemeClr>
            </a:gs>
            <a:gs pos="100000">
              <a:schemeClr val="accent3">
                <a:hueOff val="7159259"/>
                <a:satOff val="-10742"/>
                <a:lumOff val="-174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159259"/>
              <a:satOff val="-10742"/>
              <a:lumOff val="-17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677443" y="1695034"/>
        <a:ext cx="570944" cy="490123"/>
      </dsp:txXfrm>
    </dsp:sp>
    <dsp:sp modelId="{9E3F2E5F-F862-476D-AF4B-4F02A0868648}">
      <dsp:nvSpPr>
        <dsp:cNvPr id="0" name=""/>
        <dsp:cNvSpPr/>
      </dsp:nvSpPr>
      <dsp:spPr>
        <a:xfrm>
          <a:off x="5713030" y="2207104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847986"/>
              <a:satOff val="-10275"/>
              <a:lumOff val="-16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1F33FE-55F1-4797-B95A-870D74B590F9}">
      <dsp:nvSpPr>
        <dsp:cNvPr id="0" name=""/>
        <dsp:cNvSpPr/>
      </dsp:nvSpPr>
      <dsp:spPr>
        <a:xfrm>
          <a:off x="4837708" y="1973883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3">
              <a:hueOff val="7159259"/>
              <a:satOff val="-10742"/>
              <a:lumOff val="-17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E52C44-5B83-423D-82EA-1401D0AF12A2}">
      <dsp:nvSpPr>
        <dsp:cNvPr id="0" name=""/>
        <dsp:cNvSpPr/>
      </dsp:nvSpPr>
      <dsp:spPr>
        <a:xfrm>
          <a:off x="5559791" y="2285422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337129"/>
              <a:satOff val="-11009"/>
              <a:lumOff val="-17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3D67F3D-C30A-405F-A5D2-77582CC54911}">
      <dsp:nvSpPr>
        <dsp:cNvPr id="0" name=""/>
        <dsp:cNvSpPr/>
      </dsp:nvSpPr>
      <dsp:spPr>
        <a:xfrm>
          <a:off x="5552245" y="15247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8182010"/>
                <a:satOff val="-12276"/>
                <a:lumOff val="-1996"/>
                <a:alphaOff val="0"/>
                <a:shade val="51000"/>
                <a:satMod val="130000"/>
              </a:schemeClr>
            </a:gs>
            <a:gs pos="80000">
              <a:schemeClr val="accent3">
                <a:hueOff val="8182010"/>
                <a:satOff val="-12276"/>
                <a:lumOff val="-1996"/>
                <a:alphaOff val="0"/>
                <a:shade val="93000"/>
                <a:satMod val="130000"/>
              </a:schemeClr>
            </a:gs>
            <a:gs pos="100000">
              <a:schemeClr val="accent3">
                <a:hueOff val="8182010"/>
                <a:satOff val="-12276"/>
                <a:lumOff val="-19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8182010"/>
              <a:satOff val="-12276"/>
              <a:lumOff val="-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680345" y="125214"/>
        <a:ext cx="570944" cy="490123"/>
      </dsp:txXfrm>
    </dsp:sp>
    <dsp:sp modelId="{C82D3EC8-ADB3-4A49-824B-88A0B6A2A43C}">
      <dsp:nvSpPr>
        <dsp:cNvPr id="0" name=""/>
        <dsp:cNvSpPr/>
      </dsp:nvSpPr>
      <dsp:spPr>
        <a:xfrm>
          <a:off x="6123990" y="639710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826270"/>
              <a:satOff val="-11743"/>
              <a:lumOff val="-19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D03FE29-DB8D-401E-A4C8-8FBD88BC2A80}">
      <dsp:nvSpPr>
        <dsp:cNvPr id="0" name=""/>
        <dsp:cNvSpPr/>
      </dsp:nvSpPr>
      <dsp:spPr>
        <a:xfrm>
          <a:off x="5552245" y="799118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9525" cap="flat" cmpd="sng" algn="ctr">
          <a:solidFill>
            <a:schemeClr val="accent3">
              <a:hueOff val="8182010"/>
              <a:satOff val="-12276"/>
              <a:lumOff val="-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D75D96-5A0F-40F4-8153-0AC62CA42490}">
      <dsp:nvSpPr>
        <dsp:cNvPr id="0" name=""/>
        <dsp:cNvSpPr/>
      </dsp:nvSpPr>
      <dsp:spPr>
        <a:xfrm>
          <a:off x="6123990" y="803276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315413"/>
              <a:satOff val="-12477"/>
              <a:lumOff val="-20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32A5A83-FCA3-4D9B-B06E-66D53CFB0B12}">
      <dsp:nvSpPr>
        <dsp:cNvPr id="0" name=""/>
        <dsp:cNvSpPr/>
      </dsp:nvSpPr>
      <dsp:spPr>
        <a:xfrm>
          <a:off x="3415020" y="1969378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9204761"/>
                <a:satOff val="-13811"/>
                <a:lumOff val="-2246"/>
                <a:alphaOff val="0"/>
                <a:shade val="51000"/>
                <a:satMod val="130000"/>
              </a:schemeClr>
            </a:gs>
            <a:gs pos="80000">
              <a:schemeClr val="accent3">
                <a:hueOff val="9204761"/>
                <a:satOff val="-13811"/>
                <a:lumOff val="-2246"/>
                <a:alphaOff val="0"/>
                <a:shade val="93000"/>
                <a:satMod val="130000"/>
              </a:schemeClr>
            </a:gs>
            <a:gs pos="100000">
              <a:schemeClr val="accent3">
                <a:hueOff val="9204761"/>
                <a:satOff val="-13811"/>
                <a:lumOff val="-22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9204761"/>
              <a:satOff val="-13811"/>
              <a:lumOff val="-22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543120" y="2079345"/>
        <a:ext cx="570944" cy="490123"/>
      </dsp:txXfrm>
    </dsp:sp>
    <dsp:sp modelId="{D04E4510-0111-4A3E-9B75-F73E5EAC2F8A}">
      <dsp:nvSpPr>
        <dsp:cNvPr id="0" name=""/>
        <dsp:cNvSpPr/>
      </dsp:nvSpPr>
      <dsp:spPr>
        <a:xfrm>
          <a:off x="3578708" y="2591415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804554"/>
              <a:satOff val="-13210"/>
              <a:lumOff val="-21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BB306A2-F167-40DC-B20A-B67D4961EB03}">
      <dsp:nvSpPr>
        <dsp:cNvPr id="0" name=""/>
        <dsp:cNvSpPr/>
      </dsp:nvSpPr>
      <dsp:spPr>
        <a:xfrm>
          <a:off x="2703386" y="2358195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9525" cap="flat" cmpd="sng" algn="ctr">
          <a:solidFill>
            <a:schemeClr val="accent3">
              <a:hueOff val="9204761"/>
              <a:satOff val="-13811"/>
              <a:lumOff val="-22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4D6E00-2372-4359-A458-CBAFC23B40D8}">
      <dsp:nvSpPr>
        <dsp:cNvPr id="0" name=""/>
        <dsp:cNvSpPr/>
      </dsp:nvSpPr>
      <dsp:spPr>
        <a:xfrm>
          <a:off x="3425468" y="2669733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293696"/>
              <a:satOff val="-13944"/>
              <a:lumOff val="-22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C05BB2E-DD72-4575-8352-9FA06409A213}">
      <dsp:nvSpPr>
        <dsp:cNvPr id="0" name=""/>
        <dsp:cNvSpPr/>
      </dsp:nvSpPr>
      <dsp:spPr>
        <a:xfrm>
          <a:off x="2012650" y="399073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0227513"/>
                <a:satOff val="-15345"/>
                <a:lumOff val="-2495"/>
                <a:alphaOff val="0"/>
                <a:shade val="51000"/>
                <a:satMod val="130000"/>
              </a:schemeClr>
            </a:gs>
            <a:gs pos="80000">
              <a:schemeClr val="accent3">
                <a:hueOff val="10227513"/>
                <a:satOff val="-15345"/>
                <a:lumOff val="-2495"/>
                <a:alphaOff val="0"/>
                <a:shade val="93000"/>
                <a:satMod val="130000"/>
              </a:schemeClr>
            </a:gs>
            <a:gs pos="100000">
              <a:schemeClr val="accent3">
                <a:hueOff val="10227513"/>
                <a:satOff val="-15345"/>
                <a:lumOff val="-249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0227513"/>
              <a:satOff val="-15345"/>
              <a:lumOff val="-24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Образование</a:t>
          </a:r>
          <a:endParaRPr lang="ru-RU" sz="700" b="1" kern="1200" dirty="0"/>
        </a:p>
      </dsp:txBody>
      <dsp:txXfrm>
        <a:off x="2140750" y="509040"/>
        <a:ext cx="570944" cy="490123"/>
      </dsp:txXfrm>
    </dsp:sp>
    <dsp:sp modelId="{70B6ECA6-87F7-4802-BEBC-5051C9BD6CDD}">
      <dsp:nvSpPr>
        <dsp:cNvPr id="0" name=""/>
        <dsp:cNvSpPr/>
      </dsp:nvSpPr>
      <dsp:spPr>
        <a:xfrm>
          <a:off x="4855702" y="3071371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782837"/>
              <a:satOff val="-14678"/>
              <a:lumOff val="-23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02282-0212-40B4-90FB-C244EE747725}">
      <dsp:nvSpPr>
        <dsp:cNvPr id="0" name=""/>
        <dsp:cNvSpPr/>
      </dsp:nvSpPr>
      <dsp:spPr>
        <a:xfrm>
          <a:off x="4124333" y="2362007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accent3">
              <a:hueOff val="10227513"/>
              <a:satOff val="-15345"/>
              <a:lumOff val="-24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A9FBF2-E539-4D16-87A0-20ECFBC40A29}">
      <dsp:nvSpPr>
        <dsp:cNvPr id="0" name=""/>
        <dsp:cNvSpPr/>
      </dsp:nvSpPr>
      <dsp:spPr>
        <a:xfrm>
          <a:off x="4693176" y="2976420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271980"/>
              <a:satOff val="-15412"/>
              <a:lumOff val="-25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FEF5E4-4D60-443F-9362-76B6D9059E88}">
      <dsp:nvSpPr>
        <dsp:cNvPr id="0" name=""/>
        <dsp:cNvSpPr/>
      </dsp:nvSpPr>
      <dsp:spPr>
        <a:xfrm>
          <a:off x="5549923" y="2370324"/>
          <a:ext cx="827144" cy="7100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678023" y="2480291"/>
        <a:ext cx="570944" cy="490123"/>
      </dsp:txXfrm>
    </dsp:sp>
    <dsp:sp modelId="{E9BE91AD-A0AD-4492-8E46-A47E04DFDBD7}">
      <dsp:nvSpPr>
        <dsp:cNvPr id="0" name=""/>
        <dsp:cNvSpPr/>
      </dsp:nvSpPr>
      <dsp:spPr>
        <a:xfrm>
          <a:off x="6272006" y="2681862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761122"/>
              <a:satOff val="-16146"/>
              <a:lumOff val="-26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7DD8C9D-3B1A-4146-A80A-CCC1D2E472FE}">
      <dsp:nvSpPr>
        <dsp:cNvPr id="0" name=""/>
        <dsp:cNvSpPr/>
      </dsp:nvSpPr>
      <dsp:spPr>
        <a:xfrm>
          <a:off x="6260977" y="1981507"/>
          <a:ext cx="827144" cy="7100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849342-5FA7-45E0-9FE7-6D30D4A87B03}">
      <dsp:nvSpPr>
        <dsp:cNvPr id="0" name=""/>
        <dsp:cNvSpPr/>
      </dsp:nvSpPr>
      <dsp:spPr>
        <a:xfrm>
          <a:off x="6425245" y="2603544"/>
          <a:ext cx="96355" cy="83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6.png"/><Relationship Id="rId10" Type="http://schemas.microsoft.com/office/2007/relationships/diagramDrawing" Target="../diagrams/drawing2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96684136"/>
              </p:ext>
            </p:extLst>
          </p:nvPr>
        </p:nvGraphicFramePr>
        <p:xfrm>
          <a:off x="335205" y="207710"/>
          <a:ext cx="8371722" cy="346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12938" y="4461960"/>
            <a:ext cx="29614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spc="7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Борсук Александра Викторовна,</a:t>
            </a:r>
          </a:p>
          <a:p>
            <a:pPr algn="ctr"/>
            <a:r>
              <a:rPr lang="ru-RU" sz="1400" i="1" spc="7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директор МУ «МЦОКО» ЭМР</a:t>
            </a:r>
            <a:endParaRPr lang="ru-RU" sz="1400" i="1" spc="7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0618" y="3630963"/>
            <a:ext cx="6420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/>
              <a:t>Воспитательная система нового поколения</a:t>
            </a:r>
            <a:r>
              <a:rPr lang="ru-RU" sz="2400" b="1" i="1" dirty="0" smtClean="0"/>
              <a:t>:</a:t>
            </a:r>
          </a:p>
          <a:p>
            <a:pPr algn="ctr"/>
            <a:r>
              <a:rPr lang="ru-RU" sz="2400" b="1" i="1" dirty="0" smtClean="0"/>
              <a:t> </a:t>
            </a:r>
            <a:r>
              <a:rPr lang="ru-RU" sz="2400" b="1" i="1" dirty="0"/>
              <a:t>тенденции, вызовы, </a:t>
            </a:r>
            <a:r>
              <a:rPr lang="ru-RU" sz="2400" b="1" i="1" dirty="0" smtClean="0"/>
              <a:t>перспективы.</a:t>
            </a: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6071" y="819604"/>
            <a:ext cx="88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Классное руководство</a:t>
            </a:r>
            <a:endParaRPr lang="ru-RU" sz="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47254" y="2295926"/>
            <a:ext cx="105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Профильное обучение</a:t>
            </a:r>
            <a:endParaRPr lang="ru-RU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39932" y="1995842"/>
            <a:ext cx="1058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Точка роста</a:t>
            </a:r>
            <a:endParaRPr lang="ru-RU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563638"/>
            <a:ext cx="105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Цифровая трансформация</a:t>
            </a:r>
            <a:endParaRPr lang="ru-RU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515186"/>
            <a:ext cx="10584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ПФДО</a:t>
            </a:r>
            <a:endParaRPr lang="ru-RU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81902" y="2059314"/>
            <a:ext cx="1058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Волонтерство</a:t>
            </a:r>
            <a:endParaRPr lang="ru-RU" sz="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68062" y="416917"/>
            <a:ext cx="105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Большая перемена</a:t>
            </a:r>
            <a:endParaRPr lang="ru-RU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1902" y="2860662"/>
            <a:ext cx="1058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РДШ</a:t>
            </a:r>
            <a:endParaRPr lang="ru-RU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50707" y="3113679"/>
            <a:ext cx="105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Успех </a:t>
            </a:r>
          </a:p>
          <a:p>
            <a:pPr algn="ctr"/>
            <a:r>
              <a:rPr lang="ru-RU" sz="900" b="1" dirty="0" smtClean="0"/>
              <a:t>каждого!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40627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Влияние общественно-значимой деятельности на развитие социальной одаренности детей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МЦОКО\Desktop\Час с министром 3.09.2021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2" y="1024972"/>
            <a:ext cx="3097458" cy="185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ЦОКО\Desktop\Час с министром 3.09.2021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67" y="1090831"/>
            <a:ext cx="3090680" cy="18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ЦОКО\Desktop\Час с министром 3.09.2021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09" y="1024972"/>
            <a:ext cx="3080513" cy="188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ЦОКО\Desktop\Час с министром 3.09.2021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1805"/>
            <a:ext cx="3077125" cy="18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ЦОКО\Desktop\Час с министром 3.09.2021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91" y="3118415"/>
            <a:ext cx="3083902" cy="189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ЦОКО\Desktop\Час с министром 3.09.2021\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67" y="3146571"/>
            <a:ext cx="3087291" cy="18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4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Влияние общественно-значимой деятельности на развитие социальной одаренности детей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Домашний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7573"/>
            <a:ext cx="6984776" cy="39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53393910"/>
              </p:ext>
            </p:extLst>
          </p:nvPr>
        </p:nvGraphicFramePr>
        <p:xfrm>
          <a:off x="335205" y="207710"/>
          <a:ext cx="8371722" cy="346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12938" y="4461960"/>
            <a:ext cx="29614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spc="7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Борсук Александра Викторовна,</a:t>
            </a:r>
          </a:p>
          <a:p>
            <a:pPr algn="ctr"/>
            <a:r>
              <a:rPr lang="ru-RU" sz="1400" i="1" spc="7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директор МУ «МЦОКО» ЭМР</a:t>
            </a:r>
            <a:endParaRPr lang="ru-RU" sz="1400" i="1" spc="7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0618" y="3630963"/>
            <a:ext cx="6420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/>
              <a:t>Воспитательная система нового поколения</a:t>
            </a:r>
            <a:r>
              <a:rPr lang="ru-RU" sz="2400" b="1" i="1" dirty="0" smtClean="0"/>
              <a:t>:</a:t>
            </a:r>
          </a:p>
          <a:p>
            <a:pPr algn="ctr"/>
            <a:r>
              <a:rPr lang="ru-RU" sz="2400" b="1" i="1" dirty="0" smtClean="0"/>
              <a:t> </a:t>
            </a:r>
            <a:r>
              <a:rPr lang="ru-RU" sz="2400" b="1" i="1" dirty="0"/>
              <a:t>тенденции, вызовы, </a:t>
            </a:r>
            <a:r>
              <a:rPr lang="ru-RU" sz="2400" b="1" i="1" dirty="0" smtClean="0"/>
              <a:t>перспективы.</a:t>
            </a: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6071" y="819604"/>
            <a:ext cx="88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Классное руководство</a:t>
            </a:r>
            <a:endParaRPr lang="ru-RU" sz="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47254" y="2295926"/>
            <a:ext cx="105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Профильное обучение</a:t>
            </a:r>
            <a:endParaRPr lang="ru-RU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39932" y="1995842"/>
            <a:ext cx="1058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Точка роста</a:t>
            </a:r>
            <a:endParaRPr lang="ru-RU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563638"/>
            <a:ext cx="105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Цифровая трансформация</a:t>
            </a:r>
            <a:endParaRPr lang="ru-RU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515186"/>
            <a:ext cx="10584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ПФДО</a:t>
            </a:r>
            <a:endParaRPr lang="ru-RU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81902" y="2059314"/>
            <a:ext cx="1058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Волонтерство</a:t>
            </a:r>
            <a:endParaRPr lang="ru-RU" sz="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68062" y="416917"/>
            <a:ext cx="105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Большая перемена</a:t>
            </a:r>
            <a:endParaRPr lang="ru-RU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1902" y="2860662"/>
            <a:ext cx="1058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РДШ</a:t>
            </a:r>
            <a:endParaRPr lang="ru-RU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50707" y="3113679"/>
            <a:ext cx="105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Успех </a:t>
            </a:r>
          </a:p>
          <a:p>
            <a:pPr algn="ctr"/>
            <a:r>
              <a:rPr lang="ru-RU" sz="900" b="1" dirty="0" smtClean="0"/>
              <a:t>каждого!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0591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dirty="0">
                <a:solidFill>
                  <a:srgbClr val="C00000"/>
                </a:solidFill>
              </a:rPr>
              <a:t>Управление развитием воспитательной системы</a:t>
            </a:r>
            <a:r>
              <a:rPr lang="ru-RU" sz="3100" dirty="0">
                <a:solidFill>
                  <a:srgbClr val="C00000"/>
                </a:solidFill>
              </a:rPr>
              <a:t/>
            </a:r>
            <a:br>
              <a:rPr lang="ru-RU" sz="3100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83518"/>
            <a:ext cx="8229600" cy="3610496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«В мире есть две сложные вещи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воспитывать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и управлять».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И. Кант</a:t>
            </a:r>
          </a:p>
          <a:p>
            <a:endParaRPr lang="ru-RU" dirty="0"/>
          </a:p>
        </p:txBody>
      </p:sp>
      <p:pic>
        <p:nvPicPr>
          <p:cNvPr id="3074" name="Picture 2" descr="C:\Users\МЦОКО\Desktop\Час с министром 3.09.2021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5" y="1989278"/>
            <a:ext cx="3764582" cy="175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ЦОКО\Desktop\Час с министром 3.09.2021\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7" y="3775480"/>
            <a:ext cx="3953025" cy="117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ЦОКО\Desktop\Час с министром 3.09.2021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7" y="771550"/>
            <a:ext cx="3816424" cy="112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ЦОКО\Desktop\Час с министром 3.09.2021\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9278"/>
            <a:ext cx="4451177" cy="10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1758066"/>
              </p:ext>
            </p:extLst>
          </p:nvPr>
        </p:nvGraphicFramePr>
        <p:xfrm>
          <a:off x="4211960" y="3435846"/>
          <a:ext cx="493204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677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dirty="0">
                <a:solidFill>
                  <a:srgbClr val="C00000"/>
                </a:solidFill>
              </a:rPr>
              <a:t>Управление развитием воспитательной системы</a:t>
            </a:r>
            <a:r>
              <a:rPr lang="ru-RU" sz="3100" dirty="0">
                <a:solidFill>
                  <a:srgbClr val="C00000"/>
                </a:solidFill>
              </a:rPr>
              <a:t/>
            </a:r>
            <a:br>
              <a:rPr lang="ru-RU" sz="3100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83518"/>
            <a:ext cx="8229600" cy="3610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ЦОКО\Desktop\Час с министром 3.09.2021\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09554"/>
            <a:ext cx="4211960" cy="19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ЦОКО\Desktop\Час с министром 3.09.2021\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67" y="3409045"/>
            <a:ext cx="2064933" cy="173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ЦОКО\Desktop\Час с министром 3.09.2021\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09277"/>
            <a:ext cx="2147027" cy="17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ЦОКО\Desktop\Час с министром 3.09.2021\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995"/>
            <a:ext cx="490862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42155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>
                <a:solidFill>
                  <a:srgbClr val="C00000"/>
                </a:solidFill>
              </a:rPr>
              <a:t>Управление развитием воспитательной системы</a:t>
            </a:r>
            <a:r>
              <a:rPr lang="ru-RU" sz="3100" dirty="0">
                <a:solidFill>
                  <a:srgbClr val="C00000"/>
                </a:solidFill>
              </a:rPr>
              <a:t/>
            </a:r>
            <a:br>
              <a:rPr lang="ru-RU" sz="3100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9502"/>
            <a:ext cx="8229600" cy="3754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Матрица построения современной системы воспитания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899573"/>
              </p:ext>
            </p:extLst>
          </p:nvPr>
        </p:nvGraphicFramePr>
        <p:xfrm>
          <a:off x="179512" y="699542"/>
          <a:ext cx="8784975" cy="42234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208"/>
                <a:gridCol w="1800200"/>
                <a:gridCol w="2016224"/>
                <a:gridCol w="1656184"/>
                <a:gridCol w="1440159"/>
              </a:tblGrid>
              <a:tr h="12375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</a:rPr>
                        <a:t>Стратегия</a:t>
                      </a:r>
                      <a:br>
                        <a:rPr lang="ru-RU" sz="1050" kern="1200" dirty="0">
                          <a:effectLst/>
                        </a:rPr>
                      </a:br>
                      <a:r>
                        <a:rPr lang="ru-RU" sz="1050" kern="1200" dirty="0">
                          <a:effectLst/>
                        </a:rPr>
                        <a:t>развития воспитания в Российской Федерации на период до 2025 года</a:t>
                      </a:r>
                      <a:br>
                        <a:rPr lang="ru-RU" sz="1050" kern="1200" dirty="0">
                          <a:effectLst/>
                        </a:rPr>
                      </a:br>
                      <a:r>
                        <a:rPr lang="ru-RU" sz="1050" kern="1200" dirty="0">
                          <a:effectLst/>
                        </a:rPr>
                        <a:t>(утв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распоряжением </a:t>
                      </a:r>
                      <a:r>
                        <a:rPr lang="ru-RU" sz="1050" kern="1200" dirty="0">
                          <a:effectLst/>
                        </a:rPr>
                        <a:t>Правительства РФ от 29 мая 2015 г. N 996-р)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effectLst/>
                        </a:rPr>
                        <a:t>Национальный проект «Образование»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Рабочая программа воспитания образовательной организации</a:t>
                      </a:r>
                    </a:p>
                    <a:p>
                      <a:pPr algn="ctr"/>
                      <a:r>
                        <a:rPr lang="ru-RU" sz="1050" dirty="0" smtClean="0"/>
                        <a:t>(МОДУЛИ/ИВАРИАНТНАЯ И ВАРИАТИВНАЯ ЧАСТИ)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ВОЛОНТЕРСТВО</a:t>
                      </a:r>
                    </a:p>
                    <a:p>
                      <a:pPr algn="ctr"/>
                      <a:r>
                        <a:rPr lang="ru-RU" sz="1050" dirty="0" smtClean="0"/>
                        <a:t>РДШ</a:t>
                      </a:r>
                    </a:p>
                    <a:p>
                      <a:pPr algn="ctr"/>
                      <a:r>
                        <a:rPr lang="ru-RU" sz="1050" dirty="0" smtClean="0"/>
                        <a:t>ЮНАРМИЯ</a:t>
                      </a:r>
                    </a:p>
                    <a:p>
                      <a:pPr algn="ctr"/>
                      <a:r>
                        <a:rPr lang="ru-RU" sz="1050" dirty="0" smtClean="0"/>
                        <a:t>УЧЕНИЧЕСКОЕ САМОУПРАВЛЕНИЕ</a:t>
                      </a:r>
                    </a:p>
                    <a:p>
                      <a:pPr algn="ctr"/>
                      <a:r>
                        <a:rPr lang="ru-RU" sz="1050" dirty="0" smtClean="0"/>
                        <a:t>НАСТАВНИЧЕСТВО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Мониторинг эффективности управленческих решений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76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Указе Президента Российской Федерации № 240 от 29.05.2017 «Об объявлении в Российской Федерации Десятилетия детства»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</a:rPr>
                        <a:t>Федеральный  проект «Патриотическое воспитание»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Распоряжение Минпросвещения РФ от 23.08.2021 г. №Р-196 «Об утверждении примерного календарного плана воспитательной работы на 2021 – 2022 учебный год»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ПРОФОРИЕНТАЦИЯ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Региональная программа развития воспитания на 2021 – 2025 г.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</a:rPr>
                        <a:t>Федеральный  проект «Социальная активность»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Календарный план воспитательной работы</a:t>
                      </a:r>
                    </a:p>
                    <a:p>
                      <a:pPr algn="ctr"/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КЛАССНОЕ РУКОВОДСТВО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развития воспитания на 2021 – 2025 г.</a:t>
                      </a:r>
                      <a:endParaRPr lang="ru-RU" sz="1050" b="1" kern="1200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</a:rPr>
                        <a:t>Федеральный  проект 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effectLst/>
                        </a:rPr>
                        <a:t>«Успех каждого ребенка»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СОВРЕМЕННЫЕ ТЕХНОЛОГИИ ВОСПИТАТЕЛЬНОЙ РАБОТЫ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АДАПТАЦИЯ ДЕТЕЙ МИГРАНТОВ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+mn-cs"/>
                        </a:rPr>
                        <a:t>ПРОГРАММА РАЗВИТИЯ ОБРАЗОВАТЕЛЬНОЙ ОРГАНИЗАЦИИ</a:t>
                      </a:r>
                      <a:endParaRPr lang="ru-RU" sz="1050" b="1" kern="1200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b="1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endParaRPr lang="ru-RU" sz="1050" b="1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6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dirty="0">
                <a:solidFill>
                  <a:srgbClr val="C00000"/>
                </a:solidFill>
              </a:rPr>
              <a:t>Управление развитием воспитательной системы</a:t>
            </a:r>
            <a:r>
              <a:rPr lang="ru-RU" sz="3100" dirty="0">
                <a:solidFill>
                  <a:srgbClr val="C00000"/>
                </a:solidFill>
              </a:rPr>
              <a:t/>
            </a:r>
            <a:br>
              <a:rPr lang="ru-RU" sz="3100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67944" y="843558"/>
            <a:ext cx="46908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Знание нормативно-правовой базы воспитательной работы на современном этапе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управленческой командой и педагогическими работниками образовательной организации.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Стратегическое и тактическое планирование развития системы воспитания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образовательной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организации административной командой.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Роль классного руководителя в современной системе воспитания.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5496" y="3363838"/>
            <a:ext cx="39582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Форсайт-сессия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«Воспитательная система школы: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от концепции к воплощению 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 реальности»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24.08.2021 г.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Users\МЦОКО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9542"/>
            <a:ext cx="3224040" cy="239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Роль классного руководителя в воспитательной системе общеобразовательной организации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Домашний\Desktop\деловая игра\opetaj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21" y="1412776"/>
            <a:ext cx="4741987" cy="31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Домашний\Desktop\деловая игра\Ivolunteer-0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9" y="1637381"/>
            <a:ext cx="1873018" cy="124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Домашний\Desktop\деловая игра\rd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" y="3428111"/>
            <a:ext cx="204227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Домашний\Desktop\деловая игра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09810"/>
            <a:ext cx="1584176" cy="14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Домашний\Desktop\деловая игра\Bolchaya_peremena_04_2021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48" y="3160886"/>
            <a:ext cx="1998888" cy="141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Профориентационная работа и профильное обучение: вызовы нового времени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227591"/>
              </p:ext>
            </p:extLst>
          </p:nvPr>
        </p:nvGraphicFramePr>
        <p:xfrm>
          <a:off x="179512" y="1131590"/>
          <a:ext cx="3682752" cy="1676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52"/>
              </a:tblGrid>
              <a:tr h="585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</a:rPr>
                        <a:t>Региональная и муниципальная </a:t>
                      </a:r>
                      <a:r>
                        <a:rPr lang="ru-RU" sz="1050" kern="1200" dirty="0" smtClean="0">
                          <a:effectLst/>
                        </a:rPr>
                        <a:t>программы </a:t>
                      </a:r>
                      <a:r>
                        <a:rPr lang="ru-RU" sz="1050" kern="1200" dirty="0">
                          <a:effectLst/>
                        </a:rPr>
                        <a:t>развития воспитания </a:t>
                      </a:r>
                      <a:endParaRPr lang="ru-RU" sz="1050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</a:rPr>
                        <a:t>на </a:t>
                      </a:r>
                      <a:r>
                        <a:rPr lang="ru-RU" sz="1050" kern="1200" dirty="0">
                          <a:effectLst/>
                        </a:rPr>
                        <a:t>2021 – 2025 г.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14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</a:rPr>
                        <a:t>НАПРАВЛЕНИЕ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</a:rPr>
                        <a:t>Трудовое</a:t>
                      </a:r>
                      <a:r>
                        <a:rPr lang="ru-RU" sz="1050" kern="1200" dirty="0">
                          <a:effectLst/>
                        </a:rPr>
                        <a:t>, профессиональное  воспитание и профессиональное самоопределение. Повышение престижа профессий, связанных с воспитанием детей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6624">
                <a:tc>
                  <a:txBody>
                    <a:bodyPr/>
                    <a:lstStyle/>
                    <a:p>
                      <a:pPr algn="ctr"/>
                      <a:endParaRPr lang="ru-RU" sz="500" kern="1200" dirty="0" smtClean="0">
                        <a:effectLst/>
                      </a:endParaRPr>
                    </a:p>
                    <a:p>
                      <a:pPr algn="ctr"/>
                      <a:r>
                        <a:rPr lang="ru-RU" sz="1050" kern="1200" dirty="0" smtClean="0">
                          <a:effectLst/>
                        </a:rPr>
                        <a:t>КОМПЛЕКС </a:t>
                      </a:r>
                      <a:r>
                        <a:rPr lang="ru-RU" sz="1050" kern="1200" dirty="0" smtClean="0">
                          <a:effectLst/>
                        </a:rPr>
                        <a:t>МЕР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МЦОКО\Desktop\Час с министром 3.09.2021\forum-2021-osnovnaja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32"/>
            <a:ext cx="244445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ЦОКО\Desktop\Час с министром 3.09.2021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16311"/>
            <a:ext cx="7904012" cy="207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2546"/>
            <a:ext cx="8229600" cy="8572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Профориентационная работа и профильное обучение: вызовы нового времени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293576"/>
              </p:ext>
            </p:extLst>
          </p:nvPr>
        </p:nvGraphicFramePr>
        <p:xfrm>
          <a:off x="467544" y="915566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развития воспитания 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– 2025 г.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КОМПЛЕКС </a:t>
                      </a:r>
                      <a:r>
                        <a:rPr lang="ru-RU" sz="1600" dirty="0" smtClean="0"/>
                        <a:t>МЕР</a:t>
                      </a:r>
                      <a:endParaRPr lang="ru-RU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Муниципальный экспертный педагогический совет при администрации Энгельсского муниципального района</a:t>
                      </a:r>
                    </a:p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Комплексный план взаимодействия образовательных организаций, подведомственных комитету по образованию и учреждений 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ВПО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Муниципальный ресурсный центр по профориентации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Информационный образовательный ресурс 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Конструктор -твое профессиональное будущее»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НАПРАВЛЕНИЕ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«Трудовое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профессиональное  воспитание и профессиональное самоопределение. Повышение престижа профессий, связанных с воспитанием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детей»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ориентация обучающихся </a:t>
                      </a:r>
                      <a:br>
                        <a:rPr lang="ru-RU" sz="1200" b="1" kern="120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профессию педагога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Открытие классов психолого-педагогической направленности</a:t>
                      </a:r>
                    </a:p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Профориентационный проект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ГАПОУ СО «ЭКПТ» «Учимся вместе»</a:t>
                      </a:r>
                      <a:endParaRPr lang="ru-RU" sz="115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ЦЕЛЕВОЕ ОБУЧЕНИЕ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Влияние общественно-значимой деятельности на развитие социальной одаренности детей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14253" r="6935" b="8804"/>
          <a:stretch/>
        </p:blipFill>
        <p:spPr>
          <a:xfrm>
            <a:off x="337938" y="1249069"/>
            <a:ext cx="2782453" cy="1589157"/>
          </a:xfrm>
          <a:prstGeom prst="rect">
            <a:avLst/>
          </a:prstGeom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72" y="854215"/>
            <a:ext cx="3886002" cy="2869663"/>
          </a:xfrm>
          <a:prstGeom prst="rect">
            <a:avLst/>
          </a:prstGeom>
        </p:spPr>
      </p:pic>
      <p:pic>
        <p:nvPicPr>
          <p:cNvPr id="6" name="Рисунок 5" descr="C:\Users\МЦОКО\Desktop\2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764"/>
          <a:stretch/>
        </p:blipFill>
        <p:spPr bwMode="auto">
          <a:xfrm>
            <a:off x="107504" y="3977123"/>
            <a:ext cx="3289586" cy="111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МЦОКО\Desktop\2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08" t="36062" r="1517" b="33772"/>
          <a:stretch/>
        </p:blipFill>
        <p:spPr bwMode="auto">
          <a:xfrm>
            <a:off x="7596336" y="1491630"/>
            <a:ext cx="1390287" cy="110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МЦОКО\Desktop\2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68" t="69406" b="10500"/>
          <a:stretch/>
        </p:blipFill>
        <p:spPr bwMode="auto">
          <a:xfrm>
            <a:off x="7596336" y="3304720"/>
            <a:ext cx="1452950" cy="83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МЦОКО\Desktop\2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50" t="69406" r="34387" b="4985"/>
          <a:stretch/>
        </p:blipFill>
        <p:spPr bwMode="auto">
          <a:xfrm>
            <a:off x="5985929" y="3977123"/>
            <a:ext cx="1303351" cy="111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МЦОКО\Desktop\2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406" r="67017" b="4985"/>
          <a:stretch/>
        </p:blipFill>
        <p:spPr bwMode="auto">
          <a:xfrm>
            <a:off x="3956217" y="4026412"/>
            <a:ext cx="1359856" cy="101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2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3D5D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466</Words>
  <Application>Microsoft Office PowerPoint</Application>
  <PresentationFormat>Экран (16:9)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Управление развитием воспитательной системы </vt:lpstr>
      <vt:lpstr>Управление развитием воспитательной системы </vt:lpstr>
      <vt:lpstr>Управление развитием воспитательной системы </vt:lpstr>
      <vt:lpstr>Управление развитием воспитательной системы </vt:lpstr>
      <vt:lpstr>Роль классного руководителя в воспитательной системе общеобразовательной организации </vt:lpstr>
      <vt:lpstr>Профориентационная работа и профильное обучение: вызовы нового времени</vt:lpstr>
      <vt:lpstr>Профориентационная работа и профильное обучение: вызовы нового времени</vt:lpstr>
      <vt:lpstr>Влияние общественно-значимой деятельности на развитие социальной одаренности детей </vt:lpstr>
      <vt:lpstr>Влияние общественно-значимой деятельности на развитие социальной одаренности детей </vt:lpstr>
      <vt:lpstr>Влияние общественно-значимой деятельности на развитие социальной одаренности детей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МЦОКО</dc:creator>
  <cp:lastModifiedBy>Домашний</cp:lastModifiedBy>
  <cp:revision>29</cp:revision>
  <dcterms:created xsi:type="dcterms:W3CDTF">2021-08-13T09:23:34Z</dcterms:created>
  <dcterms:modified xsi:type="dcterms:W3CDTF">2021-09-02T15:49:17Z</dcterms:modified>
</cp:coreProperties>
</file>