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sldIdLst>
    <p:sldId id="256" r:id="rId2"/>
    <p:sldId id="258" r:id="rId3"/>
    <p:sldId id="266" r:id="rId4"/>
    <p:sldId id="265" r:id="rId5"/>
    <p:sldId id="262" r:id="rId6"/>
    <p:sldId id="271" r:id="rId7"/>
    <p:sldId id="261" r:id="rId8"/>
    <p:sldId id="268" r:id="rId9"/>
    <p:sldId id="263" r:id="rId10"/>
    <p:sldId id="270" r:id="rId11"/>
    <p:sldId id="267" r:id="rId12"/>
    <p:sldId id="260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0E155-763F-4A09-B733-02E3BE3E72D9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BDE50-714D-41D8-806A-B8020A1E63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BDE50-714D-41D8-806A-B8020A1E63D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EF68902-C307-4B55-B26A-91C260A6B7BF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4EAF-356F-4D3F-98E6-14D9815B23F2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77E-96FC-4A9B-812F-12781CFEC4C2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EEF3-01A0-45CB-88A4-A89E810DC279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3574613-DF44-405B-9838-CB9FABF33EC4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D4022-5E03-4D1E-9134-913C3A7FEBFE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88155-C848-46C4-92E8-72A566246059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21F1-261E-463C-B792-14FF1C52DB93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CEA-86E8-4A99-B3D5-A947463E3558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8084-B44A-414D-999D-62FE93505F49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4426-EC2E-4E74-9A65-4954B54F09CC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41B8F31-9233-415F-ACD0-9A56740DF7F5}" type="datetime1">
              <a:rPr lang="ru-RU" smtClean="0"/>
              <a:pPr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717032"/>
            <a:ext cx="6858000" cy="990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Духовно-нравственная составляющая         как основа процесса воспитания школьника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085184"/>
            <a:ext cx="6858000" cy="914400"/>
          </a:xfrm>
        </p:spPr>
        <p:txBody>
          <a:bodyPr>
            <a:normAutofit/>
          </a:bodyPr>
          <a:lstStyle/>
          <a:p>
            <a:pPr algn="r"/>
            <a:r>
              <a:rPr lang="ru-RU" sz="1100" dirty="0" smtClean="0">
                <a:latin typeface="Arial Black" pitchFamily="34" charset="0"/>
              </a:rPr>
              <a:t>Бордунова О.Д., директор МОУ «СОШ №  3 г. Пугачева»</a:t>
            </a:r>
            <a:endParaRPr lang="ru-RU" sz="11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56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20296" y="2924944"/>
            <a:ext cx="4975225" cy="747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i="1" dirty="0">
                <a:latin typeface="Arial" pitchFamily="34" charset="0"/>
                <a:cs typeface="Arial" pitchFamily="34" charset="0"/>
              </a:rPr>
              <a:t>Р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егиональная научно-практическая конференция  «Путь к возрождению»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Курносенко МВ\Desktop\661427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1" y="0"/>
            <a:ext cx="4429869" cy="2954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Курносенко МВ\Desktop\2060485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76" r="15862"/>
          <a:stretch/>
        </p:blipFill>
        <p:spPr bwMode="auto">
          <a:xfrm>
            <a:off x="72087" y="3616956"/>
            <a:ext cx="4882842" cy="3240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Курносенко МВ\Desktop\1132795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19" y="116632"/>
            <a:ext cx="3181549" cy="6594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55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Курносенко МВ\Desktop\9780466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11"/>
            <a:ext cx="5892001" cy="441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урносенко МВ\Desktop\9418296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273"/>
          <a:stretch/>
        </p:blipFill>
        <p:spPr bwMode="auto">
          <a:xfrm>
            <a:off x="4287901" y="0"/>
            <a:ext cx="4856099" cy="4437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089539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«Культурно-выставочный центр «Радуга»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78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C:\Users\Курносенко МВ\Desktop\2646571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55"/>
          <a:stretch/>
        </p:blipFill>
        <p:spPr bwMode="auto">
          <a:xfrm>
            <a:off x="4310654" y="44624"/>
            <a:ext cx="4774249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Курносенко МВ\Desktop\82967879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58" r="-2411"/>
          <a:stretch/>
        </p:blipFill>
        <p:spPr bwMode="auto">
          <a:xfrm>
            <a:off x="9567" y="10490"/>
            <a:ext cx="4316013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6" name="Picture 2" descr="F:\фото\5237552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364329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\80833938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5" y="3714752"/>
            <a:ext cx="4712571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938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урносенко МВ\Desktop\Муниципальное общеобразовательное учреждение Средняя общеобразовательная школа № 3 г. Пугачева Саратовской области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60" y="0"/>
            <a:ext cx="9172760" cy="6879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363" y="5445224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92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553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Курносенко МВ\Desktop\Муниципальное общеобразовательное учреждение Средняя общеобразовательная школа № 3 г. Пугачева Саратовской области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6120680" cy="400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3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Курносенко МВ\Desktop\6081375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" t="17187" r="21746" b="-437"/>
          <a:stretch/>
        </p:blipFill>
        <p:spPr bwMode="auto">
          <a:xfrm>
            <a:off x="4641637" y="3614733"/>
            <a:ext cx="4399814" cy="314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Курносенко МВ\Desktop\19234817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6869" r="-2062"/>
          <a:stretch/>
        </p:blipFill>
        <p:spPr bwMode="auto">
          <a:xfrm>
            <a:off x="87499" y="3634002"/>
            <a:ext cx="4672508" cy="319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Курносенко МВ\Desktop\33677190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2" r="7093"/>
          <a:stretch/>
        </p:blipFill>
        <p:spPr bwMode="auto">
          <a:xfrm>
            <a:off x="4221622" y="73910"/>
            <a:ext cx="4819828" cy="3560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Курносенко МВ\Desktop\74143352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4160055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17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Курносенко МВ\Desktop\9866596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" y="-27383"/>
            <a:ext cx="470452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урносенко МВ\Desktop\78486473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32" y="3011677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Курносенко МВ\Desktop\9828323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91"/>
          <a:stretch/>
        </p:blipFill>
        <p:spPr bwMode="auto">
          <a:xfrm>
            <a:off x="30059" y="3401616"/>
            <a:ext cx="401904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Курносенко МВ\Desktop\4376918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7" r="4082"/>
          <a:stretch/>
        </p:blipFill>
        <p:spPr bwMode="auto">
          <a:xfrm>
            <a:off x="4644008" y="32970"/>
            <a:ext cx="4418177" cy="3114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94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61"/>
            <a:ext cx="2768600" cy="1590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50" y="31561"/>
            <a:ext cx="5286375" cy="2755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67" t="1" b="7274"/>
          <a:stretch/>
        </p:blipFill>
        <p:spPr bwMode="auto">
          <a:xfrm>
            <a:off x="4205116" y="2759880"/>
            <a:ext cx="4938884" cy="4098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03" r="14288"/>
          <a:stretch/>
        </p:blipFill>
        <p:spPr bwMode="auto">
          <a:xfrm>
            <a:off x="72955" y="1409511"/>
            <a:ext cx="3768695" cy="203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60" r="4962"/>
          <a:stretch/>
        </p:blipFill>
        <p:spPr bwMode="auto">
          <a:xfrm>
            <a:off x="26221" y="3258375"/>
            <a:ext cx="4178895" cy="364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2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0026" y="620688"/>
            <a:ext cx="3006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atin typeface="Arial" pitchFamily="34" charset="0"/>
                <a:cs typeface="Arial" pitchFamily="34" charset="0"/>
              </a:rPr>
              <a:t>Весенний бал</a:t>
            </a:r>
            <a:endParaRPr lang="ru-RU" sz="4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241812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atin typeface="Arial" pitchFamily="34" charset="0"/>
                <a:cs typeface="Arial" pitchFamily="34" charset="0"/>
              </a:rPr>
              <a:t>«Бал </a:t>
            </a:r>
          </a:p>
          <a:p>
            <a:pPr algn="ctr"/>
            <a:r>
              <a:rPr lang="ru-RU" sz="4000" i="1" dirty="0" smtClean="0">
                <a:latin typeface="Arial" pitchFamily="34" charset="0"/>
                <a:cs typeface="Arial" pitchFamily="34" charset="0"/>
              </a:rPr>
              <a:t>Победы - 2021»</a:t>
            </a:r>
            <a:endParaRPr lang="ru-RU" sz="4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C:\Users\Курносенко МВ\Desktop\Screenshot_20210507_1048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482"/>
          <a:stretch/>
        </p:blipFill>
        <p:spPr bwMode="auto">
          <a:xfrm>
            <a:off x="10398" y="0"/>
            <a:ext cx="6011270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урносенко МВ\Desktop\IMG_20210506_1746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64"/>
          <a:stretch/>
        </p:blipFill>
        <p:spPr bwMode="auto">
          <a:xfrm>
            <a:off x="5193223" y="2955920"/>
            <a:ext cx="3522006" cy="382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17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урносенко МВ\Desktop\566951250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70"/>
          <a:stretch/>
        </p:blipFill>
        <p:spPr bwMode="auto">
          <a:xfrm>
            <a:off x="8692" y="0"/>
            <a:ext cx="9170673" cy="5772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2551" y="5877272"/>
            <a:ext cx="8568952" cy="817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Рождественская встреча со священником Михаила Архангельского храма с. Давыдовка о. Олегом (Кудрявцевым)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14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4608512" cy="140439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Школа и СГМУ – территория сотрудничества</a:t>
            </a:r>
            <a:endParaRPr lang="ru-RU" sz="3600" dirty="0"/>
          </a:p>
        </p:txBody>
      </p:sp>
      <p:pic>
        <p:nvPicPr>
          <p:cNvPr id="2051" name="Picture 3" descr="D:\ИЗОБРАЖЕНИЯ\БАНЕРЫ\стенд Медклассы\367140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42" t="16526" r="16063" b="7543"/>
          <a:stretch/>
        </p:blipFill>
        <p:spPr bwMode="auto">
          <a:xfrm>
            <a:off x="323528" y="2924944"/>
            <a:ext cx="4218906" cy="3711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ИЗОБРАЖЕНИЯ\БАНЕРЫ\стенд Медклассы\СГМУ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750"/>
          <a:stretch/>
        </p:blipFill>
        <p:spPr bwMode="auto">
          <a:xfrm>
            <a:off x="4524118" y="203710"/>
            <a:ext cx="4357034" cy="2289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ЗОБРАЖЕНИЯ\БАНЕРЫ\стенд Медклассы\IMG_10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30"/>
          <a:stretch/>
        </p:blipFill>
        <p:spPr bwMode="auto">
          <a:xfrm>
            <a:off x="4542434" y="2986571"/>
            <a:ext cx="4363551" cy="3650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47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9" y="-22530"/>
            <a:ext cx="4749196" cy="2926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20296" y="2924944"/>
            <a:ext cx="4975225" cy="747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i="1" dirty="0">
                <a:latin typeface="Arial" pitchFamily="34" charset="0"/>
                <a:cs typeface="Arial" pitchFamily="34" charset="0"/>
              </a:rPr>
              <a:t>Р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егиональная научно-практическая конференция  «Путь к возрождению»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C:\Users\Курносенко МВ\Desktop\170697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" y="3672656"/>
            <a:ext cx="4632596" cy="308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Курносенко МВ\Desktop\7906112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810"/>
          <a:stretch/>
        </p:blipFill>
        <p:spPr bwMode="auto">
          <a:xfrm>
            <a:off x="4572001" y="3651336"/>
            <a:ext cx="4409630" cy="3122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Курносенко МВ\Desktop\9045929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317"/>
          <a:stretch/>
        </p:blipFill>
        <p:spPr bwMode="auto">
          <a:xfrm>
            <a:off x="4795917" y="0"/>
            <a:ext cx="4125894" cy="368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53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367</TotalTime>
  <Words>89</Words>
  <Application>Microsoft Office PowerPoint</Application>
  <PresentationFormat>Экран (4:3)</PresentationFormat>
  <Paragraphs>24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Начальная</vt:lpstr>
      <vt:lpstr>Духовно-нравственная составляющая         как основа процесса воспитания школьника</vt:lpstr>
      <vt:lpstr>Слайд 2</vt:lpstr>
      <vt:lpstr>Слайд 3</vt:lpstr>
      <vt:lpstr>Слайд 4</vt:lpstr>
      <vt:lpstr>Слайд 5</vt:lpstr>
      <vt:lpstr>Слайд 6</vt:lpstr>
      <vt:lpstr>Слайд 7</vt:lpstr>
      <vt:lpstr>Школа и СГМУ – территория сотрудничества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гармонично развитой и социально ответственной личности на основе духовно-нравственных ценностей, уважении национально-культурных традиций, истории народов России</dc:title>
  <dc:creator>Курносенко МВ</dc:creator>
  <cp:lastModifiedBy>Цвелих ЛА</cp:lastModifiedBy>
  <cp:revision>26</cp:revision>
  <dcterms:created xsi:type="dcterms:W3CDTF">2019-08-27T09:46:23Z</dcterms:created>
  <dcterms:modified xsi:type="dcterms:W3CDTF">2021-08-30T12:33:50Z</dcterms:modified>
</cp:coreProperties>
</file>