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7" r:id="rId3"/>
    <p:sldId id="278" r:id="rId4"/>
    <p:sldId id="279" r:id="rId5"/>
    <p:sldId id="292" r:id="rId6"/>
    <p:sldId id="293" r:id="rId7"/>
    <p:sldId id="294" r:id="rId8"/>
    <p:sldId id="295" r:id="rId9"/>
    <p:sldId id="269" r:id="rId10"/>
    <p:sldId id="276" r:id="rId11"/>
    <p:sldId id="280" r:id="rId12"/>
    <p:sldId id="285" r:id="rId13"/>
    <p:sldId id="282" r:id="rId14"/>
    <p:sldId id="284" r:id="rId15"/>
    <p:sldId id="288" r:id="rId16"/>
    <p:sldId id="289" r:id="rId17"/>
    <p:sldId id="290" r:id="rId18"/>
    <p:sldId id="291" r:id="rId19"/>
    <p:sldId id="28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1" autoAdjust="0"/>
    <p:restoredTop sz="94660"/>
  </p:normalViewPr>
  <p:slideViewPr>
    <p:cSldViewPr>
      <p:cViewPr varScale="1">
        <p:scale>
          <a:sx n="69" d="100"/>
          <a:sy n="69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7C70327-C0E3-4336-B1CC-DA24030E90E5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A2157B8-733D-4E9C-BF2D-716677BF3D2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65618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Психологическое сопровождение одарённых детей в ДОО. Развивающее поле, как необходимое условие для развития способностей дошкольников</a:t>
            </a:r>
            <a:endParaRPr lang="ru-RU" sz="32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792088"/>
          </a:xfrm>
        </p:spPr>
        <p:txBody>
          <a:bodyPr>
            <a:noAutofit/>
          </a:bodyPr>
          <a:lstStyle/>
          <a:p>
            <a:endParaRPr lang="ru-RU" sz="2800" b="1" i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Подготовил педагог – психолог </a:t>
            </a: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МАДОУ « Центр развития ребёнка – детский сад № 33»</a:t>
            </a:r>
          </a:p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Яковенко Галина Анатольевна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4608512" cy="252028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scene3d>
            <a:camera prst="obliqueBottom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8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Качества педагога, работающего с одарёнными детьми.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ai-da-detki.ru/wp-content/uploads/2011/08/Deti-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2254"/>
            <a:ext cx="2088232" cy="1379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farm9.staticflickr.com/8723/17123875745_61c5ef29e1_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40905"/>
            <a:ext cx="255356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ueatexas.com/wp-content/uploads/mi-hijo-miedo-de-ir-a-la-escuela-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453890"/>
            <a:ext cx="3076575" cy="204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mg35.staticclassifieds.com/images_slandokz/76283305_1_644x461_obuchenie-vokalu-igre-na-fortepiano-tsifrovom-pianino-karaganda-karaganda_rev00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75716"/>
            <a:ext cx="3094990" cy="206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detinform.ru/www/data/image/advert/14241540454527_01_250x167_khimiya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3662"/>
            <a:ext cx="2381250" cy="159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5283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предметно- развивающей среды</a:t>
            </a:r>
            <a:r>
              <a:rPr lang="ru-RU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ru-RU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556792"/>
            <a:ext cx="38227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24744"/>
            <a:ext cx="2585638" cy="2952328"/>
          </a:xfr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8430"/>
            <a:ext cx="3456384" cy="215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3136"/>
            <a:ext cx="2952328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8303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Videos\сказки фиолетового леса\IMG_2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7192"/>
            <a:ext cx="842493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598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74975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9" y="3284984"/>
            <a:ext cx="4449763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6760"/>
            <a:ext cx="41814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3466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9265"/>
            <a:ext cx="29448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2976"/>
            <a:ext cx="5288830" cy="343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9265"/>
            <a:ext cx="2998787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77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Рабочий стол мой\Pictures\работа с детьми ДОУ 2015\20150828_0920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" y="260648"/>
            <a:ext cx="38227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752528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83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муз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167261" cy="22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иёмная Деда мороз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0193"/>
            <a:ext cx="4720452" cy="316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User\AppData\Local\Microsoft\Windows\Temporary Internet Files\Content.Word\_DSC091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240360" cy="226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F:\музей день побед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357633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9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ини музей в групп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9241"/>
            <a:ext cx="475252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развивающая среда в группа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9500"/>
            <a:ext cx="4269234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16350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Фото с детьми 33 сад\20141211_161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090"/>
            <a:ext cx="3960440" cy="271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56" y="3645024"/>
            <a:ext cx="3835400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8227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5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Рабочий стол мой\Pictures\детсад 33\20151027_1042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817"/>
            <a:ext cx="2886075" cy="216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Рабочий стол мой\Pictures\печать малыши\20150520_0919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8466"/>
            <a:ext cx="2867025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Рабочий стол мой\Pictures\печать малыши\20150522_0923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9120"/>
            <a:ext cx="295910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Рабочий стол мой\Pictures\печать малыши\20150525_0908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98" y="2387941"/>
            <a:ext cx="2668885" cy="228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Рабочий стол мой\Pictures\печать малыши\20150522_0851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49" y="4671755"/>
            <a:ext cx="2867025" cy="2045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2859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7" y="620688"/>
            <a:ext cx="2211377" cy="1962597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scene3d>
            <a:camera prst="perspective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95" y="1601986"/>
            <a:ext cx="2747797" cy="206084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92" y="506481"/>
            <a:ext cx="3086791" cy="274930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ContrastingLeftFacing"/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02" y="4725144"/>
            <a:ext cx="2210496" cy="160176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92" y="3884608"/>
            <a:ext cx="3203278" cy="242135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7" y="4077072"/>
            <a:ext cx="2857792" cy="230601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scene3d>
            <a:camera prst="perspectiveLef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5379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35138" y="2674938"/>
            <a:ext cx="7408862" cy="3451225"/>
          </a:xfrm>
        </p:spPr>
        <p:txBody>
          <a:bodyPr/>
          <a:lstStyle/>
          <a:p>
            <a:r>
              <a:rPr lang="ru-RU" dirty="0" smtClean="0">
                <a:latin typeface="Times New Roman"/>
                <a:ea typeface="Times New Roman"/>
              </a:rPr>
              <a:t>.</a:t>
            </a:r>
            <a:endParaRPr lang="ru-RU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9" y="207399"/>
            <a:ext cx="2117936" cy="2450628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1414807" y="2563562"/>
            <a:ext cx="484632" cy="2161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1800000">
            <a:off x="2599744" y="3265213"/>
            <a:ext cx="29364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2796736" y="1634030"/>
            <a:ext cx="238630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7399"/>
            <a:ext cx="2004053" cy="300608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655" y="3289131"/>
            <a:ext cx="3091794" cy="2617606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22" y="5239283"/>
            <a:ext cx="1985880" cy="159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" y="3534579"/>
            <a:ext cx="1532428" cy="170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44" y="3507529"/>
            <a:ext cx="1736959" cy="148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http://www.2099.ru/wp-content/uploads/2012/02/247f3d3e33bf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" y="5445224"/>
            <a:ext cx="1688381" cy="1296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6665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404664"/>
            <a:ext cx="7546032" cy="1296145"/>
          </a:xfrm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spcBef>
                <a:spcPts val="1125"/>
              </a:spcBef>
            </a:pPr>
            <a:r>
              <a:rPr lang="ru-RU" sz="2800" b="1" i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/>
            </a:r>
            <a:br>
              <a:rPr lang="ru-RU" sz="2800" b="1" i="1" dirty="0" smtClean="0">
                <a:solidFill>
                  <a:srgbClr val="333333"/>
                </a:solidFill>
                <a:latin typeface="Times New Roman"/>
                <a:ea typeface="Times New Roman"/>
              </a:rPr>
            </a:br>
            <a:r>
              <a:rPr lang="ru-RU" sz="2800" b="1" i="1" dirty="0" smtClean="0">
                <a:solidFill>
                  <a:srgbClr val="333333"/>
                </a:solidFill>
                <a:latin typeface="Times New Roman"/>
                <a:ea typeface="Times New Roman"/>
              </a:rPr>
              <a:t>Государственная </a:t>
            </a:r>
            <a:r>
              <a:rPr lang="ru-RU" sz="2800" b="1" i="1" dirty="0">
                <a:solidFill>
                  <a:srgbClr val="333333"/>
                </a:solidFill>
                <a:latin typeface="Times New Roman"/>
                <a:ea typeface="Times New Roman"/>
              </a:rPr>
              <a:t>система работы с одаренными детьми включает несколько ступеней, первая из которых – детский сад.</a:t>
            </a:r>
            <a:r>
              <a:rPr lang="ru-RU" sz="2800" b="1" i="1" dirty="0">
                <a:latin typeface="Times New Roman"/>
                <a:ea typeface="Times New Roman"/>
              </a:rPr>
              <a:t/>
            </a:r>
            <a:br>
              <a:rPr lang="ru-RU" sz="2800" b="1" i="1" dirty="0">
                <a:latin typeface="Times New Roman"/>
                <a:ea typeface="Times New Roman"/>
              </a:rPr>
            </a:br>
            <a:endParaRPr lang="ru-RU" sz="2800" b="1" i="1" dirty="0"/>
          </a:p>
        </p:txBody>
      </p:sp>
      <p:pic>
        <p:nvPicPr>
          <p:cNvPr id="9218" name="Picture 2" descr="D:\Фото с детьми 33 сад\20141009_091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35" y="1849134"/>
            <a:ext cx="2901731" cy="225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 с детьми 33 сад\20141209_10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55314"/>
            <a:ext cx="3023320" cy="22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Фото с детьми 33 сад\ясельная группа для печати\20150202_093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65" y="4401108"/>
            <a:ext cx="3151673" cy="22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Рабочий стол мой\Pictures\Новая папка\Camera\20150525_090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1" y="1849134"/>
            <a:ext cx="3000431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543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1664"/>
            <a:ext cx="2843514" cy="240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Интеллектуальная сфера и сфера академических достижений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4" y="4291664"/>
            <a:ext cx="2945465" cy="242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69298"/>
            <a:ext cx="3294117" cy="246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17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Творчество, литературная, музыкальная и артистическая сферы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9350"/>
            <a:ext cx="3024336" cy="302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59350"/>
            <a:ext cx="3452045" cy="303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8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Художественные достижения, техническая сфера.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9634"/>
            <a:ext cx="346628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3"/>
            <a:ext cx="3672408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0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Двигательная сфера, общение и лидерство.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81642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24847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1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Личностно – эмоциональные  и социальные особенности одарённых детей</a:t>
            </a:r>
            <a:endParaRPr lang="ru-RU" sz="36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festival.1september.ru/articles/503106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vglamure.com/uploads/posts/2015-09/1441129638_rebenok-ne-hochet-uchitsy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4" y="2276872"/>
            <a:ext cx="2291715" cy="152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recapo.com/wp-content/uploads/2012/09/childre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22754"/>
            <a:ext cx="2560955" cy="170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panteleimon.org.ua/wp-content/uploads/2015/01/1420734113_opsh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88098"/>
            <a:ext cx="2167746" cy="171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ttp://www.womenpretty.ru/images/stories/trebovnija-k-rebenku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97" y="341140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www.playcast.ru/uploads/2014/10/12/1019012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09119"/>
            <a:ext cx="2383770" cy="214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530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1307</TotalTime>
  <Words>84</Words>
  <Application>Microsoft Office PowerPoint</Application>
  <PresentationFormat>Экран (4:3)</PresentationFormat>
  <Paragraphs>14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Психологическое сопровождение одарённых детей в ДОО. Развивающее поле, как необходимое условие для развития способностей дошкольников</vt:lpstr>
      <vt:lpstr>Презентация PowerPoint</vt:lpstr>
      <vt:lpstr>Презентация PowerPoint</vt:lpstr>
      <vt:lpstr> Государственная система работы с одаренными детьми включает несколько ступеней, первая из которых – детский сад. </vt:lpstr>
      <vt:lpstr>Интеллектуальная сфера и сфера академических достижений</vt:lpstr>
      <vt:lpstr>Творчество, литературная, музыкальная и артистическая сферы</vt:lpstr>
      <vt:lpstr>Художественные достижения, техническая сфера.</vt:lpstr>
      <vt:lpstr>Двигательная сфера, общение и лидерство.</vt:lpstr>
      <vt:lpstr>Личностно – эмоциональные  и социальные особенности одарённых детей</vt:lpstr>
      <vt:lpstr>Качества педагога, работающего с одарёнными детьми.</vt:lpstr>
      <vt:lpstr>Организация предметно- развивающей среды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экспертных оценок  по определению одарённых детей</dc:title>
  <dc:creator>user</dc:creator>
  <cp:lastModifiedBy>user</cp:lastModifiedBy>
  <cp:revision>55</cp:revision>
  <dcterms:created xsi:type="dcterms:W3CDTF">2015-10-21T14:39:41Z</dcterms:created>
  <dcterms:modified xsi:type="dcterms:W3CDTF">2016-03-10T19:04:07Z</dcterms:modified>
</cp:coreProperties>
</file>