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7" r:id="rId3"/>
    <p:sldId id="256" r:id="rId4"/>
    <p:sldId id="258" r:id="rId5"/>
    <p:sldId id="270" r:id="rId6"/>
    <p:sldId id="263" r:id="rId7"/>
    <p:sldId id="269" r:id="rId8"/>
    <p:sldId id="274" r:id="rId9"/>
    <p:sldId id="275" r:id="rId10"/>
    <p:sldId id="276" r:id="rId11"/>
    <p:sldId id="277" r:id="rId12"/>
    <p:sldId id="268" r:id="rId13"/>
    <p:sldId id="261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>
      <p:cViewPr varScale="1">
        <p:scale>
          <a:sx n="87" d="100"/>
          <a:sy n="87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7B6C-47FE-4C05-A09A-9A692B4423E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CAE0-AC82-44C1-A9C6-B6A05558908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7B6C-47FE-4C05-A09A-9A692B4423E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CAE0-AC82-44C1-A9C6-B6A055589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7B6C-47FE-4C05-A09A-9A692B4423E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CAE0-AC82-44C1-A9C6-B6A055589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7B6C-47FE-4C05-A09A-9A692B4423E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CAE0-AC82-44C1-A9C6-B6A05558908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7B6C-47FE-4C05-A09A-9A692B4423E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CAE0-AC82-44C1-A9C6-B6A055589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7B6C-47FE-4C05-A09A-9A692B4423E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CAE0-AC82-44C1-A9C6-B6A05558908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7B6C-47FE-4C05-A09A-9A692B4423E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CAE0-AC82-44C1-A9C6-B6A05558908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7B6C-47FE-4C05-A09A-9A692B4423E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CAE0-AC82-44C1-A9C6-B6A055589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7B6C-47FE-4C05-A09A-9A692B4423E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CAE0-AC82-44C1-A9C6-B6A055589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7B6C-47FE-4C05-A09A-9A692B4423E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CAE0-AC82-44C1-A9C6-B6A055589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7B6C-47FE-4C05-A09A-9A692B4423E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CAE0-AC82-44C1-A9C6-B6A05558908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847B6C-47FE-4C05-A09A-9A692B4423EA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4FCAE0-AC82-44C1-A9C6-B6A0555890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3645024"/>
            <a:ext cx="5688631" cy="2592287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/>
              <a:t>МБОУ ДО «МЕТОДИЧЕСКИЙ ЦЕНТР РАЗВИТИЯ ОБРАЗОВАНИЯ» </a:t>
            </a:r>
          </a:p>
          <a:p>
            <a:pPr algn="r"/>
            <a:r>
              <a:rPr lang="ru-RU" b="1" dirty="0" smtClean="0"/>
              <a:t>ЭНГЕЛЬССКОГО МУНИЦИПАЛЬНОГО РАЙОНА САРАТОВСКОЙ ОБЛАСТИ</a:t>
            </a:r>
          </a:p>
          <a:p>
            <a:pPr algn="r"/>
            <a:r>
              <a:rPr lang="ru-RU" b="1" dirty="0" smtClean="0"/>
              <a:t>«ЦЕНТР МЕТОДИЧЕСКОЙ ПОДДЕРЖКИ ПО РАБОТЕ С ОДАРЕННЫМИ ДЕТЬМИ» </a:t>
            </a:r>
          </a:p>
          <a:p>
            <a:pPr algn="r"/>
            <a:r>
              <a:rPr lang="ru-RU" b="1" dirty="0" smtClean="0"/>
              <a:t>16 ДЕКАБРЯ 2015г 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7" y="620688"/>
            <a:ext cx="8280920" cy="230425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solidFill>
                  <a:srgbClr val="000099"/>
                </a:solidFill>
              </a:rPr>
              <a:t>ДЕТСКАЯ КОНФЕРЕНЦИЯ</a:t>
            </a:r>
            <a:br>
              <a:rPr lang="ru-RU" sz="4400" dirty="0" smtClean="0">
                <a:solidFill>
                  <a:srgbClr val="000099"/>
                </a:solidFill>
              </a:rPr>
            </a:br>
            <a:r>
              <a:rPr lang="ru-RU" sz="3600" dirty="0" smtClean="0">
                <a:solidFill>
                  <a:srgbClr val="000099"/>
                </a:solidFill>
              </a:rPr>
              <a:t> для детей дошкольного возраста </a:t>
            </a:r>
            <a:r>
              <a:rPr lang="ru-RU" sz="4400" dirty="0" smtClean="0">
                <a:solidFill>
                  <a:srgbClr val="000099"/>
                </a:solidFill>
              </a:rPr>
              <a:t/>
            </a:r>
            <a:br>
              <a:rPr lang="ru-RU" sz="4400" dirty="0" smtClean="0">
                <a:solidFill>
                  <a:srgbClr val="000099"/>
                </a:solidFill>
              </a:rPr>
            </a:br>
            <a:r>
              <a:rPr lang="ru-RU" sz="4400" dirty="0" smtClean="0">
                <a:solidFill>
                  <a:srgbClr val="000099"/>
                </a:solidFill>
              </a:rPr>
              <a:t>«Я – ИЗОБРЕТАТЕЛЬ»</a:t>
            </a:r>
            <a:endParaRPr lang="ru-RU" sz="4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1625430"/>
            <a:ext cx="4320480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b="1" dirty="0">
                <a:solidFill>
                  <a:srgbClr val="000099"/>
                </a:solidFill>
              </a:rPr>
              <a:t>Он</a:t>
            </a:r>
          </a:p>
          <a:p>
            <a:pPr marL="457200" lvl="0" indent="-45720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b="1" dirty="0">
                <a:solidFill>
                  <a:srgbClr val="000099"/>
                </a:solidFill>
              </a:rPr>
              <a:t> Добрый, заботливый</a:t>
            </a:r>
          </a:p>
          <a:p>
            <a:pPr marL="457200" lvl="0" indent="-45720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b="1" dirty="0">
                <a:solidFill>
                  <a:srgbClr val="000099"/>
                </a:solidFill>
              </a:rPr>
              <a:t>Проходил, укутал, согрел</a:t>
            </a:r>
          </a:p>
          <a:p>
            <a:pPr marL="457200" lvl="0" indent="-45720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b="1" dirty="0">
                <a:solidFill>
                  <a:srgbClr val="000099"/>
                </a:solidFill>
              </a:rPr>
              <a:t>Добрый Дед Мороз укутал деревья.</a:t>
            </a:r>
          </a:p>
          <a:p>
            <a:pPr marL="457200" lvl="0" indent="-45720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b="1" dirty="0">
                <a:solidFill>
                  <a:srgbClr val="000099"/>
                </a:solidFill>
              </a:rPr>
              <a:t>Волшебник</a:t>
            </a:r>
          </a:p>
        </p:txBody>
      </p:sp>
      <p:pic>
        <p:nvPicPr>
          <p:cNvPr id="3" name="Содержимое 4" descr="http://2.bp.blogspot.com/-zpxs-ULA8Gw/VEK-7QmVkpI/AAAAAAAAAWM/xgYlm749DWk/s1600/ded_moroz.png"/>
          <p:cNvPicPr>
            <a:picLocks noGr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71600" y="836712"/>
            <a:ext cx="3672408" cy="503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507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09986"/>
            <a:ext cx="4248472" cy="403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dirty="0">
                <a:solidFill>
                  <a:srgbClr val="000099"/>
                </a:solidFill>
              </a:rPr>
              <a:t>Снег</a:t>
            </a:r>
          </a:p>
          <a:p>
            <a:pPr marL="457200" lvl="0" indent="-45720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dirty="0">
                <a:solidFill>
                  <a:srgbClr val="000099"/>
                </a:solidFill>
              </a:rPr>
              <a:t>Пушистый, воздушный</a:t>
            </a:r>
          </a:p>
          <a:p>
            <a:pPr marL="457200" lvl="0" indent="-45720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dirty="0">
                <a:solidFill>
                  <a:srgbClr val="000099"/>
                </a:solidFill>
              </a:rPr>
              <a:t>Запорошил, засыпал, навалил</a:t>
            </a:r>
          </a:p>
          <a:p>
            <a:pPr marL="457200" lvl="0" indent="-45720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dirty="0">
                <a:solidFill>
                  <a:srgbClr val="000099"/>
                </a:solidFill>
              </a:rPr>
              <a:t>Пушистый снег запорошил все деревья. </a:t>
            </a:r>
          </a:p>
          <a:p>
            <a:pPr marL="457200" lvl="0" indent="-45720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dirty="0">
                <a:solidFill>
                  <a:srgbClr val="000099"/>
                </a:solidFill>
              </a:rPr>
              <a:t>Зима</a:t>
            </a:r>
          </a:p>
        </p:txBody>
      </p:sp>
      <p:pic>
        <p:nvPicPr>
          <p:cNvPr id="3" name="Содержимое 4" descr="https://redtricom.files.wordpress.com/2015/02/snowpowder_crystalunderwood_snowsensory_natinoal_redtricycle.jpg?w=640&amp;h=455"/>
          <p:cNvPicPr>
            <a:picLocks noGr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16016" y="1844824"/>
            <a:ext cx="408838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9766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84975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0099"/>
                </a:solidFill>
              </a:rPr>
              <a:t>ЗАЩИТА ПРОЕКТА </a:t>
            </a:r>
            <a:br>
              <a:rPr lang="ru-RU" sz="2800" b="1" dirty="0" smtClean="0">
                <a:solidFill>
                  <a:srgbClr val="000099"/>
                </a:solidFill>
              </a:rPr>
            </a:br>
            <a:r>
              <a:rPr lang="ru-RU" sz="2800" b="1" dirty="0" smtClean="0">
                <a:solidFill>
                  <a:srgbClr val="000099"/>
                </a:solidFill>
              </a:rPr>
              <a:t>ВОСПИТАННИКАМИ ДОУ №17 «НАШИ БАБУШКИ»</a:t>
            </a:r>
            <a:endParaRPr lang="ru-RU" sz="2800" b="1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743558"/>
            <a:ext cx="7056784" cy="47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2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дет.конфер.одаренных\DSC_06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r="4797"/>
          <a:stretch/>
        </p:blipFill>
        <p:spPr bwMode="auto">
          <a:xfrm>
            <a:off x="924745" y="332656"/>
            <a:ext cx="7720190" cy="60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0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40768"/>
            <a:ext cx="25020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100" dirty="0">
              <a:effectLst/>
              <a:highlight>
                <a:srgbClr val="FFFF00"/>
              </a:highligh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02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дет.конфер.одаренных\DSC_06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36861" cy="558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ownloads\P10201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42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дет.конфер.одаренных\DSC_06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6" r="16420" b="6706"/>
          <a:stretch/>
        </p:blipFill>
        <p:spPr bwMode="auto">
          <a:xfrm>
            <a:off x="827584" y="222289"/>
            <a:ext cx="7344816" cy="64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728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Диана </a:t>
            </a:r>
            <a:r>
              <a:rPr lang="ru-RU" sz="3200" dirty="0" err="1" smtClean="0">
                <a:solidFill>
                  <a:srgbClr val="000099"/>
                </a:solidFill>
              </a:rPr>
              <a:t>Башкова</a:t>
            </a:r>
            <a:r>
              <a:rPr lang="ru-RU" sz="3200" dirty="0">
                <a:solidFill>
                  <a:srgbClr val="000099"/>
                </a:solidFill>
              </a:rPr>
              <a:t>, </a:t>
            </a:r>
            <a:r>
              <a:rPr lang="ru-RU" sz="3200" b="1" dirty="0">
                <a:solidFill>
                  <a:srgbClr val="000099"/>
                </a:solidFill>
              </a:rPr>
              <a:t>6 лет приготовила полезный салат под названием «</a:t>
            </a:r>
            <a:r>
              <a:rPr lang="ru-RU" sz="3200" b="1" dirty="0" err="1">
                <a:solidFill>
                  <a:srgbClr val="000099"/>
                </a:solidFill>
              </a:rPr>
              <a:t>Вкусняшка</a:t>
            </a:r>
            <a:r>
              <a:rPr lang="ru-RU" sz="3200" b="1" dirty="0">
                <a:solidFill>
                  <a:srgbClr val="000099"/>
                </a:solidFill>
              </a:rPr>
              <a:t>»</a:t>
            </a:r>
            <a:br>
              <a:rPr lang="ru-RU" sz="3200" b="1" dirty="0">
                <a:solidFill>
                  <a:srgbClr val="000099"/>
                </a:solidFill>
              </a:rPr>
            </a:br>
            <a:endParaRPr lang="ru-RU" sz="3200" b="1" dirty="0">
              <a:solidFill>
                <a:srgbClr val="000099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772816"/>
            <a:ext cx="5904656" cy="485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8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Я - изобретатель\14468072678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9" y="1340768"/>
            <a:ext cx="3528392" cy="49685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Салат -  </a:t>
            </a:r>
            <a:r>
              <a:rPr lang="ru-RU" sz="2400" b="1" dirty="0">
                <a:solidFill>
                  <a:srgbClr val="000099"/>
                </a:solidFill>
              </a:rPr>
              <a:t>«Фруктовый ёжик» </a:t>
            </a:r>
            <a:r>
              <a:rPr lang="ru-RU" sz="2400" b="1" dirty="0" smtClean="0">
                <a:solidFill>
                  <a:srgbClr val="000099"/>
                </a:solidFill>
              </a:rPr>
              <a:t>Захар Тюленев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Бутерброд - «</a:t>
            </a:r>
            <a:r>
              <a:rPr lang="ru-RU" sz="2400" b="1" dirty="0">
                <a:solidFill>
                  <a:srgbClr val="000099"/>
                </a:solidFill>
              </a:rPr>
              <a:t>Лесная полянка» Кирилл Дрозденко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07" y="1412777"/>
            <a:ext cx="3963779" cy="489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99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97768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b="1" dirty="0" smtClean="0">
                <a:solidFill>
                  <a:srgbClr val="000099"/>
                </a:solidFill>
              </a:rPr>
              <a:t>Костюм </a:t>
            </a:r>
            <a:r>
              <a:rPr lang="ru-RU" sz="2700" b="1" dirty="0">
                <a:solidFill>
                  <a:srgbClr val="000099"/>
                </a:solidFill>
              </a:rPr>
              <a:t>«</a:t>
            </a:r>
            <a:r>
              <a:rPr lang="ru-RU" sz="2700" b="1" dirty="0" smtClean="0">
                <a:solidFill>
                  <a:srgbClr val="000099"/>
                </a:solidFill>
              </a:rPr>
              <a:t>Греческий»  из </a:t>
            </a:r>
            <a:r>
              <a:rPr lang="ru-RU" sz="2700" b="1" dirty="0">
                <a:solidFill>
                  <a:srgbClr val="000099"/>
                </a:solidFill>
              </a:rPr>
              <a:t>макарон </a:t>
            </a:r>
            <a:r>
              <a:rPr lang="ru-RU" sz="2700" b="1" dirty="0" err="1" smtClean="0">
                <a:solidFill>
                  <a:srgbClr val="000099"/>
                </a:solidFill>
              </a:rPr>
              <a:t>Салюковы</a:t>
            </a:r>
            <a:r>
              <a:rPr lang="ru-RU" sz="2700" b="1" dirty="0" smtClean="0">
                <a:solidFill>
                  <a:srgbClr val="000099"/>
                </a:solidFill>
              </a:rPr>
              <a:t> </a:t>
            </a:r>
            <a:r>
              <a:rPr lang="ru-RU" sz="2700" b="1" dirty="0">
                <a:solidFill>
                  <a:srgbClr val="000099"/>
                </a:solidFill>
              </a:rPr>
              <a:t>Олеся Олеговна и Рустам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3" name="Picture 2" descr="C:\Users\Admin\Downloads\P102015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1570"/>
            <a:ext cx="3806332" cy="50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1570"/>
            <a:ext cx="3745285" cy="513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0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9"/>
            <a:ext cx="8352927" cy="13968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0099"/>
                </a:solidFill>
              </a:rPr>
              <a:t>«Мастерская «Сочиняй-ка»</a:t>
            </a:r>
            <a:br>
              <a:rPr lang="ru-RU" sz="3600" b="1" dirty="0">
                <a:solidFill>
                  <a:srgbClr val="000099"/>
                </a:solidFill>
              </a:rPr>
            </a:br>
            <a:r>
              <a:rPr lang="ru-RU" sz="3600" b="1" dirty="0">
                <a:solidFill>
                  <a:srgbClr val="000099"/>
                </a:solidFill>
              </a:rPr>
              <a:t>лимерики (рифмовки), загадки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064655"/>
            <a:ext cx="4572000" cy="3255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</a:pP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747418"/>
            <a:ext cx="3456384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Вика,  </a:t>
            </a:r>
            <a:r>
              <a:rPr lang="ru-RU" sz="24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5 лет</a:t>
            </a:r>
            <a:endParaRPr lang="ru-RU" sz="2400" b="1" dirty="0">
              <a:solidFill>
                <a:srgbClr val="000099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Корешок у нее под землей,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вершок над землей.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Оранжевая, как апельсин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сладкая, как сахарок.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(морковь)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2427188"/>
            <a:ext cx="3456384" cy="419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Настя, </a:t>
            </a:r>
            <a:r>
              <a:rPr lang="ru-RU" sz="24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5 лет</a:t>
            </a:r>
            <a:endParaRPr lang="ru-RU" sz="2400" b="1" dirty="0">
              <a:solidFill>
                <a:srgbClr val="000099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Зеленый, но не кузнечик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Колючий, но не еж.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Хрустящий, но не морковка.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(огурец)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690336"/>
            <a:ext cx="352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b="1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Артем, 6 лет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Жил сластена Мишка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По </a:t>
            </a:r>
            <a:r>
              <a:rPr lang="ru-RU" sz="2400" b="1" dirty="0">
                <a:latin typeface="Times New Roman"/>
                <a:ea typeface="Times New Roman"/>
              </a:rPr>
              <a:t>имени </a:t>
            </a:r>
            <a:r>
              <a:rPr lang="ru-RU" sz="2400" b="1" dirty="0" err="1">
                <a:latin typeface="Times New Roman"/>
                <a:ea typeface="Times New Roman"/>
              </a:rPr>
              <a:t>Топтышка</a:t>
            </a:r>
            <a:endParaRPr lang="ru-RU" sz="24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Он сладости </a:t>
            </a:r>
            <a:r>
              <a:rPr lang="ru-RU" sz="2400" b="1" dirty="0" smtClean="0">
                <a:latin typeface="Times New Roman"/>
                <a:ea typeface="Times New Roman"/>
              </a:rPr>
              <a:t>любил,</a:t>
            </a:r>
            <a:endParaRPr lang="ru-RU" sz="24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И с пчелами дружил</a:t>
            </a:r>
            <a:endParaRPr lang="ru-RU" sz="24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657482"/>
            <a:ext cx="381642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Маша, 5 лет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Жила-была лиса,</a:t>
            </a:r>
            <a:endParaRPr lang="ru-RU" sz="24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Вот такая колбаса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Искала в лесу зайчишку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Пушистого трусишку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1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39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625430"/>
            <a:ext cx="3456384" cy="360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dirty="0" smtClean="0">
                <a:solidFill>
                  <a:srgbClr val="000099"/>
                </a:solidFill>
              </a:rPr>
              <a:t>Ёлочка</a:t>
            </a:r>
            <a:endParaRPr lang="ru-RU" sz="2800" b="1" dirty="0">
              <a:solidFill>
                <a:srgbClr val="000099"/>
              </a:solidFill>
            </a:endParaRPr>
          </a:p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dirty="0">
                <a:solidFill>
                  <a:srgbClr val="000099"/>
                </a:solidFill>
              </a:rPr>
              <a:t> Стройная, лесная</a:t>
            </a:r>
          </a:p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dirty="0">
                <a:solidFill>
                  <a:srgbClr val="000099"/>
                </a:solidFill>
              </a:rPr>
              <a:t> Растёт,  радует, украшает </a:t>
            </a:r>
          </a:p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dirty="0">
                <a:solidFill>
                  <a:srgbClr val="000099"/>
                </a:solidFill>
              </a:rPr>
              <a:t> Ёлочка – самое красивое дерево.</a:t>
            </a:r>
          </a:p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dirty="0">
                <a:solidFill>
                  <a:srgbClr val="000099"/>
                </a:solidFill>
              </a:rPr>
              <a:t> Природа</a:t>
            </a:r>
          </a:p>
        </p:txBody>
      </p:sp>
      <p:pic>
        <p:nvPicPr>
          <p:cNvPr id="3" name="Содержимое 4" descr="http://www.torange-de.com/photo/11/13/Schnee-Baum-1328609230_20.jpg"/>
          <p:cNvPicPr>
            <a:picLocks noGr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88024" y="1412776"/>
            <a:ext cx="3312368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625" y="54868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Воспитанники логопедической группы ДОУ №</a:t>
            </a:r>
            <a:r>
              <a:rPr lang="ru-RU" sz="2400" b="1" dirty="0" smtClean="0">
                <a:solidFill>
                  <a:srgbClr val="000099"/>
                </a:solidFill>
              </a:rPr>
              <a:t>69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сочинили </a:t>
            </a:r>
            <a:r>
              <a:rPr lang="ru-RU" sz="2400" b="1" dirty="0" err="1" smtClean="0">
                <a:solidFill>
                  <a:srgbClr val="000099"/>
                </a:solidFill>
              </a:rPr>
              <a:t>синквейны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1341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213</TotalTime>
  <Words>222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ДЕТСКАЯ КОНФЕРЕНЦИЯ  для детей дошкольного возраста  «Я – ИЗОБРЕТАТЕЛЬ»</vt:lpstr>
      <vt:lpstr>Презентация PowerPoint</vt:lpstr>
      <vt:lpstr>Презентация PowerPoint</vt:lpstr>
      <vt:lpstr>Презентация PowerPoint</vt:lpstr>
      <vt:lpstr>Диана Башкова, 6 лет приготовила полезный салат под названием «Вкусняшка» </vt:lpstr>
      <vt:lpstr>Презентация PowerPoint</vt:lpstr>
      <vt:lpstr>Костюм «Греческий»  из макарон Салюковы Олеся Олеговна и Рустам </vt:lpstr>
      <vt:lpstr>«Мастерская «Сочиняй-ка» лимерики (рифмовки), загадки</vt:lpstr>
      <vt:lpstr>Презентация PowerPoint</vt:lpstr>
      <vt:lpstr>Презентация PowerPoint</vt:lpstr>
      <vt:lpstr>Презентация PowerPoint</vt:lpstr>
      <vt:lpstr>ЗАЩИТА ПРОЕКТА  ВОСПИТАННИКАМИ ДОУ №17 «НАШИ БАБУШКИ»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dcterms:created xsi:type="dcterms:W3CDTF">2016-01-28T15:56:22Z</dcterms:created>
  <dcterms:modified xsi:type="dcterms:W3CDTF">2016-03-10T19:45:03Z</dcterms:modified>
</cp:coreProperties>
</file>