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9" r:id="rId6"/>
    <p:sldId id="264" r:id="rId7"/>
    <p:sldId id="258" r:id="rId8"/>
    <p:sldId id="266" r:id="rId9"/>
    <p:sldId id="263" r:id="rId10"/>
    <p:sldId id="262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350C2-A3EC-43EB-9A07-D2EA7AECC1F8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3CF1C87-DEB5-4DEC-8D5A-DAD682497848}">
      <dgm:prSet phldrT="[Текст]"/>
      <dgm:spPr/>
      <dgm:t>
        <a:bodyPr/>
        <a:lstStyle/>
        <a:p>
          <a:r>
            <a:rPr lang="ru-RU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Проблема проекта</a:t>
          </a:r>
          <a:endParaRPr lang="ru-RU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C32FDE47-6B79-4109-9B32-011DA2E7C80E}" type="parTrans" cxnId="{7BA509F6-10C2-4819-9F76-F583D095DD18}">
      <dgm:prSet/>
      <dgm:spPr/>
      <dgm:t>
        <a:bodyPr/>
        <a:lstStyle/>
        <a:p>
          <a:endParaRPr lang="ru-RU"/>
        </a:p>
      </dgm:t>
    </dgm:pt>
    <dgm:pt modelId="{D4D0A4FB-6DB7-438D-877B-79751577D919}" type="sibTrans" cxnId="{7BA509F6-10C2-4819-9F76-F583D095DD18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B5F840FD-511D-43D4-9265-E84606CFC9BC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Цель, к которой идут все участники</a:t>
          </a:r>
          <a:endParaRPr lang="ru-RU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B6377F3F-A00F-42C0-95EC-793AEEDF4B78}" type="parTrans" cxnId="{03D3113B-C7BF-4C1A-8CAE-5699CCDD1CF7}">
      <dgm:prSet/>
      <dgm:spPr/>
      <dgm:t>
        <a:bodyPr/>
        <a:lstStyle/>
        <a:p>
          <a:endParaRPr lang="ru-RU"/>
        </a:p>
      </dgm:t>
    </dgm:pt>
    <dgm:pt modelId="{C763524C-7634-4C83-957D-2DD1879EE8C8}" type="sibTrans" cxnId="{03D3113B-C7BF-4C1A-8CAE-5699CCDD1CF7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ln w="38100">
              <a:solidFill>
                <a:schemeClr val="tx1"/>
              </a:solidFill>
            </a:ln>
          </a:endParaRPr>
        </a:p>
      </dgm:t>
    </dgm:pt>
    <dgm:pt modelId="{6FD3741B-603F-44ED-A1F7-7E21FEA4CD54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Методы исследования</a:t>
          </a:r>
          <a:endParaRPr lang="ru-RU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9B1FB57C-86F8-49C8-BE89-233EC45956CE}" type="parTrans" cxnId="{52235174-B9AC-427B-AD78-3392AC47A902}">
      <dgm:prSet/>
      <dgm:spPr/>
      <dgm:t>
        <a:bodyPr/>
        <a:lstStyle/>
        <a:p>
          <a:endParaRPr lang="ru-RU"/>
        </a:p>
      </dgm:t>
    </dgm:pt>
    <dgm:pt modelId="{12175965-99D0-4A80-9C9F-F2DEF778A462}" type="sibTrans" cxnId="{52235174-B9AC-427B-AD78-3392AC47A902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3243E65D-85D8-41F2-ADC1-E4AB14B18AD9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Способы деятельности</a:t>
          </a:r>
          <a:endParaRPr lang="ru-RU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90230E8F-ADC6-4CC0-B78A-9D7E459AA430}" type="parTrans" cxnId="{26D10A9C-58B0-4914-99D7-3B4B1B4CC080}">
      <dgm:prSet/>
      <dgm:spPr/>
      <dgm:t>
        <a:bodyPr/>
        <a:lstStyle/>
        <a:p>
          <a:endParaRPr lang="ru-RU"/>
        </a:p>
      </dgm:t>
    </dgm:pt>
    <dgm:pt modelId="{46A60823-E1F4-4637-B92A-A0CD36A0CB45}" type="sibTrans" cxnId="{26D10A9C-58B0-4914-99D7-3B4B1B4CC080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ln>
              <a:solidFill>
                <a:sysClr val="windowText" lastClr="000000"/>
              </a:solidFill>
            </a:ln>
          </a:endParaRPr>
        </a:p>
      </dgm:t>
    </dgm:pt>
    <dgm:pt modelId="{E4EA04B0-FEDC-414A-B23D-33C7E8B24B98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КОНЕЧНЫЙ ПРОДУКТ</a:t>
          </a:r>
          <a:endParaRPr lang="ru-RU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F831DD9D-60E5-4999-9169-8CBCABAB4A2C}" type="parTrans" cxnId="{E1790ADA-F082-495A-983E-0BFB3D8C89AA}">
      <dgm:prSet/>
      <dgm:spPr/>
      <dgm:t>
        <a:bodyPr/>
        <a:lstStyle/>
        <a:p>
          <a:endParaRPr lang="ru-RU"/>
        </a:p>
      </dgm:t>
    </dgm:pt>
    <dgm:pt modelId="{426BE4E8-113B-49C4-8C54-1FF39FDC86A9}" type="sibTrans" cxnId="{E1790ADA-F082-495A-983E-0BFB3D8C89AA}">
      <dgm:prSet/>
      <dgm:spPr/>
      <dgm:t>
        <a:bodyPr/>
        <a:lstStyle/>
        <a:p>
          <a:endParaRPr lang="ru-RU"/>
        </a:p>
      </dgm:t>
    </dgm:pt>
    <dgm:pt modelId="{D54FE8C4-C8ED-411F-A1E4-AE6A5FC6AD56}" type="pres">
      <dgm:prSet presAssocID="{BA0350C2-A3EC-43EB-9A07-D2EA7AECC1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8CBBF1-E1D1-44FF-AA90-2D951836C174}" type="pres">
      <dgm:prSet presAssocID="{C3CF1C87-DEB5-4DEC-8D5A-DAD68249784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2FF9D-84BB-42DE-9B02-CC12D81651A9}" type="pres">
      <dgm:prSet presAssocID="{D4D0A4FB-6DB7-438D-877B-79751577D919}" presName="sibTrans" presStyleLbl="sibTrans1D1" presStyleIdx="0" presStyleCnt="4"/>
      <dgm:spPr/>
      <dgm:t>
        <a:bodyPr/>
        <a:lstStyle/>
        <a:p>
          <a:endParaRPr lang="ru-RU"/>
        </a:p>
      </dgm:t>
    </dgm:pt>
    <dgm:pt modelId="{6146CFBA-DE7D-4486-8145-E2398C43B251}" type="pres">
      <dgm:prSet presAssocID="{D4D0A4FB-6DB7-438D-877B-79751577D919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C4FA67F8-992B-4931-B669-9D287FCD5873}" type="pres">
      <dgm:prSet presAssocID="{B5F840FD-511D-43D4-9265-E84606CFC9B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C6839-A023-4898-8F5A-14C8A1D75888}" type="pres">
      <dgm:prSet presAssocID="{C763524C-7634-4C83-957D-2DD1879EE8C8}" presName="sibTrans" presStyleLbl="sibTrans1D1" presStyleIdx="1" presStyleCnt="4"/>
      <dgm:spPr/>
      <dgm:t>
        <a:bodyPr/>
        <a:lstStyle/>
        <a:p>
          <a:endParaRPr lang="ru-RU"/>
        </a:p>
      </dgm:t>
    </dgm:pt>
    <dgm:pt modelId="{6F07AEC5-3FC1-42ED-8809-80CD00C84B75}" type="pres">
      <dgm:prSet presAssocID="{C763524C-7634-4C83-957D-2DD1879EE8C8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AFDF7E3C-2EE6-4811-B811-88F3C72BCEF2}" type="pres">
      <dgm:prSet presAssocID="{6FD3741B-603F-44ED-A1F7-7E21FEA4CD5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33274-CC63-414E-93A8-C655AA949813}" type="pres">
      <dgm:prSet presAssocID="{12175965-99D0-4A80-9C9F-F2DEF778A462}" presName="sibTrans" presStyleLbl="sibTrans1D1" presStyleIdx="2" presStyleCnt="4"/>
      <dgm:spPr/>
      <dgm:t>
        <a:bodyPr/>
        <a:lstStyle/>
        <a:p>
          <a:endParaRPr lang="ru-RU"/>
        </a:p>
      </dgm:t>
    </dgm:pt>
    <dgm:pt modelId="{4D73DDB6-73CD-4F52-AD20-F76D0D6A306B}" type="pres">
      <dgm:prSet presAssocID="{12175965-99D0-4A80-9C9F-F2DEF778A462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9AA6045D-966D-4B56-8366-E78EDD24C914}" type="pres">
      <dgm:prSet presAssocID="{3243E65D-85D8-41F2-ADC1-E4AB14B18A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2D66D-2916-4C30-9587-EA3C6A87EDA4}" type="pres">
      <dgm:prSet presAssocID="{46A60823-E1F4-4637-B92A-A0CD36A0CB45}" presName="sibTrans" presStyleLbl="sibTrans1D1" presStyleIdx="3" presStyleCnt="4"/>
      <dgm:spPr/>
      <dgm:t>
        <a:bodyPr/>
        <a:lstStyle/>
        <a:p>
          <a:endParaRPr lang="ru-RU"/>
        </a:p>
      </dgm:t>
    </dgm:pt>
    <dgm:pt modelId="{6A8BD41A-A4C3-4E46-9F34-0C4AE64E745B}" type="pres">
      <dgm:prSet presAssocID="{46A60823-E1F4-4637-B92A-A0CD36A0CB45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BEECC0F5-9CE1-4EEF-BAF8-4930385BF943}" type="pres">
      <dgm:prSet presAssocID="{E4EA04B0-FEDC-414A-B23D-33C7E8B24B98}" presName="node" presStyleLbl="node1" presStyleIdx="4" presStyleCnt="5" custLinFactNeighborX="58635" custLinFactNeighborY="2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8C5D50-4B75-43C1-84E3-DF1BC2D1D844}" type="presOf" srcId="{E4EA04B0-FEDC-414A-B23D-33C7E8B24B98}" destId="{BEECC0F5-9CE1-4EEF-BAF8-4930385BF943}" srcOrd="0" destOrd="0" presId="urn:microsoft.com/office/officeart/2005/8/layout/bProcess3"/>
    <dgm:cxn modelId="{7E120549-AA52-417D-821D-87B24EEA46B8}" type="presOf" srcId="{3243E65D-85D8-41F2-ADC1-E4AB14B18AD9}" destId="{9AA6045D-966D-4B56-8366-E78EDD24C914}" srcOrd="0" destOrd="0" presId="urn:microsoft.com/office/officeart/2005/8/layout/bProcess3"/>
    <dgm:cxn modelId="{160E7D77-1D32-445F-BE9E-DF52A8903EE4}" type="presOf" srcId="{BA0350C2-A3EC-43EB-9A07-D2EA7AECC1F8}" destId="{D54FE8C4-C8ED-411F-A1E4-AE6A5FC6AD56}" srcOrd="0" destOrd="0" presId="urn:microsoft.com/office/officeart/2005/8/layout/bProcess3"/>
    <dgm:cxn modelId="{70F5F3ED-5396-479D-A06A-7E1771921AAB}" type="presOf" srcId="{46A60823-E1F4-4637-B92A-A0CD36A0CB45}" destId="{7512D66D-2916-4C30-9587-EA3C6A87EDA4}" srcOrd="0" destOrd="0" presId="urn:microsoft.com/office/officeart/2005/8/layout/bProcess3"/>
    <dgm:cxn modelId="{EA3AA27C-FA87-4F2C-B7A0-71AD0D04909A}" type="presOf" srcId="{C763524C-7634-4C83-957D-2DD1879EE8C8}" destId="{95BC6839-A023-4898-8F5A-14C8A1D75888}" srcOrd="0" destOrd="0" presId="urn:microsoft.com/office/officeart/2005/8/layout/bProcess3"/>
    <dgm:cxn modelId="{F5799201-7DA8-41CE-BDCA-3F9E408484D4}" type="presOf" srcId="{12175965-99D0-4A80-9C9F-F2DEF778A462}" destId="{5CD33274-CC63-414E-93A8-C655AA949813}" srcOrd="0" destOrd="0" presId="urn:microsoft.com/office/officeart/2005/8/layout/bProcess3"/>
    <dgm:cxn modelId="{1A512EDF-7071-4754-A410-15C99BD3B979}" type="presOf" srcId="{12175965-99D0-4A80-9C9F-F2DEF778A462}" destId="{4D73DDB6-73CD-4F52-AD20-F76D0D6A306B}" srcOrd="1" destOrd="0" presId="urn:microsoft.com/office/officeart/2005/8/layout/bProcess3"/>
    <dgm:cxn modelId="{99CE914C-9FA3-405D-9A75-F16611B403A2}" type="presOf" srcId="{B5F840FD-511D-43D4-9265-E84606CFC9BC}" destId="{C4FA67F8-992B-4931-B669-9D287FCD5873}" srcOrd="0" destOrd="0" presId="urn:microsoft.com/office/officeart/2005/8/layout/bProcess3"/>
    <dgm:cxn modelId="{03D3113B-C7BF-4C1A-8CAE-5699CCDD1CF7}" srcId="{BA0350C2-A3EC-43EB-9A07-D2EA7AECC1F8}" destId="{B5F840FD-511D-43D4-9265-E84606CFC9BC}" srcOrd="1" destOrd="0" parTransId="{B6377F3F-A00F-42C0-95EC-793AEEDF4B78}" sibTransId="{C763524C-7634-4C83-957D-2DD1879EE8C8}"/>
    <dgm:cxn modelId="{4F471602-E2F7-4E08-A59F-10D09B4E243C}" type="presOf" srcId="{D4D0A4FB-6DB7-438D-877B-79751577D919}" destId="{5CE2FF9D-84BB-42DE-9B02-CC12D81651A9}" srcOrd="0" destOrd="0" presId="urn:microsoft.com/office/officeart/2005/8/layout/bProcess3"/>
    <dgm:cxn modelId="{7BA509F6-10C2-4819-9F76-F583D095DD18}" srcId="{BA0350C2-A3EC-43EB-9A07-D2EA7AECC1F8}" destId="{C3CF1C87-DEB5-4DEC-8D5A-DAD682497848}" srcOrd="0" destOrd="0" parTransId="{C32FDE47-6B79-4109-9B32-011DA2E7C80E}" sibTransId="{D4D0A4FB-6DB7-438D-877B-79751577D919}"/>
    <dgm:cxn modelId="{E1790ADA-F082-495A-983E-0BFB3D8C89AA}" srcId="{BA0350C2-A3EC-43EB-9A07-D2EA7AECC1F8}" destId="{E4EA04B0-FEDC-414A-B23D-33C7E8B24B98}" srcOrd="4" destOrd="0" parTransId="{F831DD9D-60E5-4999-9169-8CBCABAB4A2C}" sibTransId="{426BE4E8-113B-49C4-8C54-1FF39FDC86A9}"/>
    <dgm:cxn modelId="{9850B9D3-EDCD-4950-9124-16FF281EB76D}" type="presOf" srcId="{6FD3741B-603F-44ED-A1F7-7E21FEA4CD54}" destId="{AFDF7E3C-2EE6-4811-B811-88F3C72BCEF2}" srcOrd="0" destOrd="0" presId="urn:microsoft.com/office/officeart/2005/8/layout/bProcess3"/>
    <dgm:cxn modelId="{67597884-8868-4A42-83B1-8D8A5F830048}" type="presOf" srcId="{D4D0A4FB-6DB7-438D-877B-79751577D919}" destId="{6146CFBA-DE7D-4486-8145-E2398C43B251}" srcOrd="1" destOrd="0" presId="urn:microsoft.com/office/officeart/2005/8/layout/bProcess3"/>
    <dgm:cxn modelId="{E9F697A5-B35B-459B-8889-25667123301D}" type="presOf" srcId="{C3CF1C87-DEB5-4DEC-8D5A-DAD682497848}" destId="{FB8CBBF1-E1D1-44FF-AA90-2D951836C174}" srcOrd="0" destOrd="0" presId="urn:microsoft.com/office/officeart/2005/8/layout/bProcess3"/>
    <dgm:cxn modelId="{26D10A9C-58B0-4914-99D7-3B4B1B4CC080}" srcId="{BA0350C2-A3EC-43EB-9A07-D2EA7AECC1F8}" destId="{3243E65D-85D8-41F2-ADC1-E4AB14B18AD9}" srcOrd="3" destOrd="0" parTransId="{90230E8F-ADC6-4CC0-B78A-9D7E459AA430}" sibTransId="{46A60823-E1F4-4637-B92A-A0CD36A0CB45}"/>
    <dgm:cxn modelId="{E4450775-0B28-4950-9B51-3AC641CB1D34}" type="presOf" srcId="{46A60823-E1F4-4637-B92A-A0CD36A0CB45}" destId="{6A8BD41A-A4C3-4E46-9F34-0C4AE64E745B}" srcOrd="1" destOrd="0" presId="urn:microsoft.com/office/officeart/2005/8/layout/bProcess3"/>
    <dgm:cxn modelId="{D6C59A5F-D33C-4352-B4B8-EA80D1188079}" type="presOf" srcId="{C763524C-7634-4C83-957D-2DD1879EE8C8}" destId="{6F07AEC5-3FC1-42ED-8809-80CD00C84B75}" srcOrd="1" destOrd="0" presId="urn:microsoft.com/office/officeart/2005/8/layout/bProcess3"/>
    <dgm:cxn modelId="{52235174-B9AC-427B-AD78-3392AC47A902}" srcId="{BA0350C2-A3EC-43EB-9A07-D2EA7AECC1F8}" destId="{6FD3741B-603F-44ED-A1F7-7E21FEA4CD54}" srcOrd="2" destOrd="0" parTransId="{9B1FB57C-86F8-49C8-BE89-233EC45956CE}" sibTransId="{12175965-99D0-4A80-9C9F-F2DEF778A462}"/>
    <dgm:cxn modelId="{C13CA06B-9A17-403B-88EA-2AFDA051C0EB}" type="presParOf" srcId="{D54FE8C4-C8ED-411F-A1E4-AE6A5FC6AD56}" destId="{FB8CBBF1-E1D1-44FF-AA90-2D951836C174}" srcOrd="0" destOrd="0" presId="urn:microsoft.com/office/officeart/2005/8/layout/bProcess3"/>
    <dgm:cxn modelId="{60AF6BB3-1042-48B7-8F91-4A204E7A2060}" type="presParOf" srcId="{D54FE8C4-C8ED-411F-A1E4-AE6A5FC6AD56}" destId="{5CE2FF9D-84BB-42DE-9B02-CC12D81651A9}" srcOrd="1" destOrd="0" presId="urn:microsoft.com/office/officeart/2005/8/layout/bProcess3"/>
    <dgm:cxn modelId="{3B1B2C0D-6247-47AD-B13D-D60CD5899800}" type="presParOf" srcId="{5CE2FF9D-84BB-42DE-9B02-CC12D81651A9}" destId="{6146CFBA-DE7D-4486-8145-E2398C43B251}" srcOrd="0" destOrd="0" presId="urn:microsoft.com/office/officeart/2005/8/layout/bProcess3"/>
    <dgm:cxn modelId="{626FFB80-E634-4BCD-B6A5-417090901FC3}" type="presParOf" srcId="{D54FE8C4-C8ED-411F-A1E4-AE6A5FC6AD56}" destId="{C4FA67F8-992B-4931-B669-9D287FCD5873}" srcOrd="2" destOrd="0" presId="urn:microsoft.com/office/officeart/2005/8/layout/bProcess3"/>
    <dgm:cxn modelId="{F442E2A3-1F53-4869-B5FB-68F26627E170}" type="presParOf" srcId="{D54FE8C4-C8ED-411F-A1E4-AE6A5FC6AD56}" destId="{95BC6839-A023-4898-8F5A-14C8A1D75888}" srcOrd="3" destOrd="0" presId="urn:microsoft.com/office/officeart/2005/8/layout/bProcess3"/>
    <dgm:cxn modelId="{2E65FCB6-9096-4AB5-9560-EF669BF6383A}" type="presParOf" srcId="{95BC6839-A023-4898-8F5A-14C8A1D75888}" destId="{6F07AEC5-3FC1-42ED-8809-80CD00C84B75}" srcOrd="0" destOrd="0" presId="urn:microsoft.com/office/officeart/2005/8/layout/bProcess3"/>
    <dgm:cxn modelId="{E52FE1E7-8812-443B-B771-265F0701F5D0}" type="presParOf" srcId="{D54FE8C4-C8ED-411F-A1E4-AE6A5FC6AD56}" destId="{AFDF7E3C-2EE6-4811-B811-88F3C72BCEF2}" srcOrd="4" destOrd="0" presId="urn:microsoft.com/office/officeart/2005/8/layout/bProcess3"/>
    <dgm:cxn modelId="{0D397023-CFCA-4B64-9642-F7C7717F03F0}" type="presParOf" srcId="{D54FE8C4-C8ED-411F-A1E4-AE6A5FC6AD56}" destId="{5CD33274-CC63-414E-93A8-C655AA949813}" srcOrd="5" destOrd="0" presId="urn:microsoft.com/office/officeart/2005/8/layout/bProcess3"/>
    <dgm:cxn modelId="{FD367A46-5028-437E-82F4-ECA12319FF56}" type="presParOf" srcId="{5CD33274-CC63-414E-93A8-C655AA949813}" destId="{4D73DDB6-73CD-4F52-AD20-F76D0D6A306B}" srcOrd="0" destOrd="0" presId="urn:microsoft.com/office/officeart/2005/8/layout/bProcess3"/>
    <dgm:cxn modelId="{F58B4536-CF5B-4B72-93C7-59C1184A1C48}" type="presParOf" srcId="{D54FE8C4-C8ED-411F-A1E4-AE6A5FC6AD56}" destId="{9AA6045D-966D-4B56-8366-E78EDD24C914}" srcOrd="6" destOrd="0" presId="urn:microsoft.com/office/officeart/2005/8/layout/bProcess3"/>
    <dgm:cxn modelId="{8612346B-2C84-4339-8E7B-F1A6E62F5E43}" type="presParOf" srcId="{D54FE8C4-C8ED-411F-A1E4-AE6A5FC6AD56}" destId="{7512D66D-2916-4C30-9587-EA3C6A87EDA4}" srcOrd="7" destOrd="0" presId="urn:microsoft.com/office/officeart/2005/8/layout/bProcess3"/>
    <dgm:cxn modelId="{6B12E896-D5E3-41BC-9E84-1183603E1673}" type="presParOf" srcId="{7512D66D-2916-4C30-9587-EA3C6A87EDA4}" destId="{6A8BD41A-A4C3-4E46-9F34-0C4AE64E745B}" srcOrd="0" destOrd="0" presId="urn:microsoft.com/office/officeart/2005/8/layout/bProcess3"/>
    <dgm:cxn modelId="{D67ACDE0-B84A-4892-891B-2444F57ADFF0}" type="presParOf" srcId="{D54FE8C4-C8ED-411F-A1E4-AE6A5FC6AD56}" destId="{BEECC0F5-9CE1-4EEF-BAF8-4930385BF943}" srcOrd="8" destOrd="0" presId="urn:microsoft.com/office/officeart/2005/8/layout/bProcess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EF99A5-716D-4E85-9FD4-765544FE1B8A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504582A-9DFE-4B49-B4BF-D17A6ED53593}">
      <dgm:prSet phldrT="[Текст]" custT="1"/>
      <dgm:spPr/>
      <dgm:t>
        <a:bodyPr/>
        <a:lstStyle/>
        <a:p>
          <a:r>
            <a:rPr lang="ru-RU" sz="2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Проблема</a:t>
          </a:r>
          <a:endParaRPr lang="ru-RU" sz="24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5CE46B-3F10-4A69-BBAF-09135A4C7636}" type="parTrans" cxnId="{1405FB39-F6B2-4B67-85DD-D417307F6B62}">
      <dgm:prSet/>
      <dgm:spPr/>
      <dgm:t>
        <a:bodyPr/>
        <a:lstStyle/>
        <a:p>
          <a:endParaRPr lang="ru-RU"/>
        </a:p>
      </dgm:t>
    </dgm:pt>
    <dgm:pt modelId="{24DED66D-39B0-4656-A58D-31E95BC2F512}" type="sibTrans" cxnId="{1405FB39-F6B2-4B67-85DD-D417307F6B62}">
      <dgm:prSet/>
      <dgm:spPr/>
      <dgm:t>
        <a:bodyPr/>
        <a:lstStyle/>
        <a:p>
          <a:endParaRPr lang="ru-RU"/>
        </a:p>
      </dgm:t>
    </dgm:pt>
    <dgm:pt modelId="{D2AD9AB9-5A1E-4A96-A39D-4E7966632AC7}">
      <dgm:prSet phldrT="[Текст]" custT="1"/>
      <dgm:spPr/>
      <dgm:t>
        <a:bodyPr/>
        <a:lstStyle/>
        <a:p>
          <a:r>
            <a:rPr lang="ru-RU" sz="240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Поиск информации </a:t>
          </a:r>
          <a:endParaRPr lang="ru-RU" sz="24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D8281E-350E-44C7-B76F-FBFCA283C7D6}" type="parTrans" cxnId="{4A7114DE-1A76-4747-9AB7-E2EDC5B719C4}">
      <dgm:prSet/>
      <dgm:spPr/>
      <dgm:t>
        <a:bodyPr/>
        <a:lstStyle/>
        <a:p>
          <a:endParaRPr lang="ru-RU"/>
        </a:p>
      </dgm:t>
    </dgm:pt>
    <dgm:pt modelId="{79FE5189-5784-49C6-8E76-41E9CBC2EBBE}" type="sibTrans" cxnId="{4A7114DE-1A76-4747-9AB7-E2EDC5B719C4}">
      <dgm:prSet/>
      <dgm:spPr/>
      <dgm:t>
        <a:bodyPr/>
        <a:lstStyle/>
        <a:p>
          <a:endParaRPr lang="ru-RU"/>
        </a:p>
      </dgm:t>
    </dgm:pt>
    <dgm:pt modelId="{88FC17A4-89DC-4B1D-B26B-246D9FDBD100}">
      <dgm:prSet phldrT="[Текст]" custT="1"/>
      <dgm:spPr/>
      <dgm:t>
        <a:bodyPr/>
        <a:lstStyle/>
        <a:p>
          <a:r>
            <a:rPr lang="ru-RU" sz="240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Презентация </a:t>
          </a:r>
          <a:endParaRPr lang="ru-RU" sz="24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339BDC-3A10-40D0-805C-437E2A8E5E21}" type="parTrans" cxnId="{D98C83F0-B126-4816-BD34-05029800F2DF}">
      <dgm:prSet/>
      <dgm:spPr/>
      <dgm:t>
        <a:bodyPr/>
        <a:lstStyle/>
        <a:p>
          <a:endParaRPr lang="ru-RU"/>
        </a:p>
      </dgm:t>
    </dgm:pt>
    <dgm:pt modelId="{33DF0844-4A78-4F35-ADC5-CC30F434E92C}" type="sibTrans" cxnId="{D98C83F0-B126-4816-BD34-05029800F2DF}">
      <dgm:prSet/>
      <dgm:spPr/>
      <dgm:t>
        <a:bodyPr/>
        <a:lstStyle/>
        <a:p>
          <a:endParaRPr lang="ru-RU"/>
        </a:p>
      </dgm:t>
    </dgm:pt>
    <dgm:pt modelId="{3AD400D4-05EA-429A-8A46-EABCEBAD42C6}">
      <dgm:prSet phldrT="[Текст]" custT="1"/>
      <dgm:spPr/>
      <dgm:t>
        <a:bodyPr/>
        <a:lstStyle/>
        <a:p>
          <a:r>
            <a:rPr lang="ru-RU" sz="2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Продукт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A167047-3E18-41EB-BC58-FDB0AF928F66}" type="parTrans" cxnId="{59EC6F4D-AC28-4CB0-9218-DF831B91E8BB}">
      <dgm:prSet/>
      <dgm:spPr/>
      <dgm:t>
        <a:bodyPr/>
        <a:lstStyle/>
        <a:p>
          <a:endParaRPr lang="ru-RU"/>
        </a:p>
      </dgm:t>
    </dgm:pt>
    <dgm:pt modelId="{FB5E7AC7-93C9-4668-9E82-C7C7F1993D39}" type="sibTrans" cxnId="{59EC6F4D-AC28-4CB0-9218-DF831B91E8BB}">
      <dgm:prSet/>
      <dgm:spPr/>
      <dgm:t>
        <a:bodyPr/>
        <a:lstStyle/>
        <a:p>
          <a:endParaRPr lang="ru-RU"/>
        </a:p>
      </dgm:t>
    </dgm:pt>
    <dgm:pt modelId="{E35BD739-BE7A-4381-9FB1-C9CE7C53E6BC}">
      <dgm:prSet phldrT="[Текст]" custT="1"/>
      <dgm:spPr/>
      <dgm:t>
        <a:bodyPr/>
        <a:lstStyle/>
        <a:p>
          <a:r>
            <a:rPr lang="ru-RU" sz="200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Проектирование</a:t>
          </a:r>
          <a:r>
            <a:rPr lang="ru-RU" sz="210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 </a:t>
          </a:r>
          <a:endParaRPr lang="ru-RU" sz="21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E7750249-C5C2-4217-BA9C-650B59F6871F}" type="parTrans" cxnId="{2E1DE79F-422F-4276-A063-4EF93B635BDD}">
      <dgm:prSet/>
      <dgm:spPr/>
      <dgm:t>
        <a:bodyPr/>
        <a:lstStyle/>
        <a:p>
          <a:endParaRPr lang="ru-RU"/>
        </a:p>
      </dgm:t>
    </dgm:pt>
    <dgm:pt modelId="{A5532778-B5AC-4093-AB96-8CB1CA1D69C8}" type="sibTrans" cxnId="{2E1DE79F-422F-4276-A063-4EF93B635BDD}">
      <dgm:prSet/>
      <dgm:spPr/>
      <dgm:t>
        <a:bodyPr/>
        <a:lstStyle/>
        <a:p>
          <a:endParaRPr lang="ru-RU"/>
        </a:p>
      </dgm:t>
    </dgm:pt>
    <dgm:pt modelId="{E22359A5-CD26-408E-BA7B-9E03488B124D}" type="pres">
      <dgm:prSet presAssocID="{E6EF99A5-716D-4E85-9FD4-765544FE1B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7C91FD-FCFE-4139-BF26-29DD03F5B836}" type="pres">
      <dgm:prSet presAssocID="{A504582A-9DFE-4B49-B4BF-D17A6ED53593}" presName="node" presStyleLbl="node1" presStyleIdx="0" presStyleCnt="5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5FC9F-C5C8-4181-A887-5C64362F0E01}" type="pres">
      <dgm:prSet presAssocID="{A504582A-9DFE-4B49-B4BF-D17A6ED53593}" presName="spNode" presStyleCnt="0"/>
      <dgm:spPr/>
    </dgm:pt>
    <dgm:pt modelId="{556D2ED4-AC38-4069-8D23-90B6EA764300}" type="pres">
      <dgm:prSet presAssocID="{24DED66D-39B0-4656-A58D-31E95BC2F512}" presName="sibTrans" presStyleLbl="sibTrans1D1" presStyleIdx="0" presStyleCnt="5"/>
      <dgm:spPr/>
      <dgm:t>
        <a:bodyPr/>
        <a:lstStyle/>
        <a:p>
          <a:endParaRPr lang="ru-RU"/>
        </a:p>
      </dgm:t>
    </dgm:pt>
    <dgm:pt modelId="{D577DD6C-DE2E-4B6F-9693-A7B2864E4975}" type="pres">
      <dgm:prSet presAssocID="{D2AD9AB9-5A1E-4A96-A39D-4E7966632AC7}" presName="node" presStyleLbl="node1" presStyleIdx="1" presStyleCnt="5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52843-335F-444D-A429-0D012E0F4608}" type="pres">
      <dgm:prSet presAssocID="{D2AD9AB9-5A1E-4A96-A39D-4E7966632AC7}" presName="spNode" presStyleCnt="0"/>
      <dgm:spPr/>
    </dgm:pt>
    <dgm:pt modelId="{8ABEBF40-B06A-49E4-AB32-CE85B49F56D9}" type="pres">
      <dgm:prSet presAssocID="{79FE5189-5784-49C6-8E76-41E9CBC2EBBE}" presName="sibTrans" presStyleLbl="sibTrans1D1" presStyleIdx="1" presStyleCnt="5"/>
      <dgm:spPr/>
      <dgm:t>
        <a:bodyPr/>
        <a:lstStyle/>
        <a:p>
          <a:endParaRPr lang="ru-RU"/>
        </a:p>
      </dgm:t>
    </dgm:pt>
    <dgm:pt modelId="{178E8DB6-784A-45F7-A858-13822FCB19F4}" type="pres">
      <dgm:prSet presAssocID="{88FC17A4-89DC-4B1D-B26B-246D9FDBD100}" presName="node" presStyleLbl="node1" presStyleIdx="2" presStyleCnt="5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59195-C9B3-4682-97C9-B10A17385EFC}" type="pres">
      <dgm:prSet presAssocID="{88FC17A4-89DC-4B1D-B26B-246D9FDBD100}" presName="spNode" presStyleCnt="0"/>
      <dgm:spPr/>
    </dgm:pt>
    <dgm:pt modelId="{93F884E9-8C8B-4C07-BCF2-6752752A88A2}" type="pres">
      <dgm:prSet presAssocID="{33DF0844-4A78-4F35-ADC5-CC30F434E92C}" presName="sibTrans" presStyleLbl="sibTrans1D1" presStyleIdx="2" presStyleCnt="5"/>
      <dgm:spPr/>
      <dgm:t>
        <a:bodyPr/>
        <a:lstStyle/>
        <a:p>
          <a:endParaRPr lang="ru-RU"/>
        </a:p>
      </dgm:t>
    </dgm:pt>
    <dgm:pt modelId="{68677862-6BD0-47E9-B56B-D1E64CFEA8E1}" type="pres">
      <dgm:prSet presAssocID="{3AD400D4-05EA-429A-8A46-EABCEBAD42C6}" presName="node" presStyleLbl="node1" presStyleIdx="3" presStyleCnt="5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6707B-4587-4F6B-88CE-4B5B187C0D5F}" type="pres">
      <dgm:prSet presAssocID="{3AD400D4-05EA-429A-8A46-EABCEBAD42C6}" presName="spNode" presStyleCnt="0"/>
      <dgm:spPr/>
    </dgm:pt>
    <dgm:pt modelId="{6F8F6D72-3000-44B6-B750-16C26FA0792C}" type="pres">
      <dgm:prSet presAssocID="{FB5E7AC7-93C9-4668-9E82-C7C7F1993D39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BE8A228-4FF3-42BA-8797-31139FF59F5D}" type="pres">
      <dgm:prSet presAssocID="{E35BD739-BE7A-4381-9FB1-C9CE7C53E6BC}" presName="node" presStyleLbl="node1" presStyleIdx="4" presStyleCnt="5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DC76A-4847-4ADA-92AB-A0013F62F354}" type="pres">
      <dgm:prSet presAssocID="{E35BD739-BE7A-4381-9FB1-C9CE7C53E6BC}" presName="spNode" presStyleCnt="0"/>
      <dgm:spPr/>
    </dgm:pt>
    <dgm:pt modelId="{8DA0BAAA-EBA3-4F90-A07A-5FD42CD55EF4}" type="pres">
      <dgm:prSet presAssocID="{A5532778-B5AC-4093-AB96-8CB1CA1D69C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D10058F7-03D6-4553-99BB-2F54CD485152}" type="presOf" srcId="{79FE5189-5784-49C6-8E76-41E9CBC2EBBE}" destId="{8ABEBF40-B06A-49E4-AB32-CE85B49F56D9}" srcOrd="0" destOrd="0" presId="urn:microsoft.com/office/officeart/2005/8/layout/cycle6"/>
    <dgm:cxn modelId="{46FB31C0-9ECC-413E-AFE3-3801AF989459}" type="presOf" srcId="{A504582A-9DFE-4B49-B4BF-D17A6ED53593}" destId="{097C91FD-FCFE-4139-BF26-29DD03F5B836}" srcOrd="0" destOrd="0" presId="urn:microsoft.com/office/officeart/2005/8/layout/cycle6"/>
    <dgm:cxn modelId="{60571CED-118C-41DF-9055-9953D64AF3FF}" type="presOf" srcId="{E6EF99A5-716D-4E85-9FD4-765544FE1B8A}" destId="{E22359A5-CD26-408E-BA7B-9E03488B124D}" srcOrd="0" destOrd="0" presId="urn:microsoft.com/office/officeart/2005/8/layout/cycle6"/>
    <dgm:cxn modelId="{59EC6F4D-AC28-4CB0-9218-DF831B91E8BB}" srcId="{E6EF99A5-716D-4E85-9FD4-765544FE1B8A}" destId="{3AD400D4-05EA-429A-8A46-EABCEBAD42C6}" srcOrd="3" destOrd="0" parTransId="{1A167047-3E18-41EB-BC58-FDB0AF928F66}" sibTransId="{FB5E7AC7-93C9-4668-9E82-C7C7F1993D39}"/>
    <dgm:cxn modelId="{86B5EA67-C56E-4828-BAEE-4F3BDB1B6889}" type="presOf" srcId="{24DED66D-39B0-4656-A58D-31E95BC2F512}" destId="{556D2ED4-AC38-4069-8D23-90B6EA764300}" srcOrd="0" destOrd="0" presId="urn:microsoft.com/office/officeart/2005/8/layout/cycle6"/>
    <dgm:cxn modelId="{76C0E412-077C-4E62-B1FC-9F9F187EFFE4}" type="presOf" srcId="{FB5E7AC7-93C9-4668-9E82-C7C7F1993D39}" destId="{6F8F6D72-3000-44B6-B750-16C26FA0792C}" srcOrd="0" destOrd="0" presId="urn:microsoft.com/office/officeart/2005/8/layout/cycle6"/>
    <dgm:cxn modelId="{1DEC4D46-59AC-4249-9B4F-57ED6D44F089}" type="presOf" srcId="{A5532778-B5AC-4093-AB96-8CB1CA1D69C8}" destId="{8DA0BAAA-EBA3-4F90-A07A-5FD42CD55EF4}" srcOrd="0" destOrd="0" presId="urn:microsoft.com/office/officeart/2005/8/layout/cycle6"/>
    <dgm:cxn modelId="{E53ECBDB-2D3D-453C-886B-61D07288F82A}" type="presOf" srcId="{88FC17A4-89DC-4B1D-B26B-246D9FDBD100}" destId="{178E8DB6-784A-45F7-A858-13822FCB19F4}" srcOrd="0" destOrd="0" presId="urn:microsoft.com/office/officeart/2005/8/layout/cycle6"/>
    <dgm:cxn modelId="{660261A9-109D-4550-984D-DD4D9068F970}" type="presOf" srcId="{33DF0844-4A78-4F35-ADC5-CC30F434E92C}" destId="{93F884E9-8C8B-4C07-BCF2-6752752A88A2}" srcOrd="0" destOrd="0" presId="urn:microsoft.com/office/officeart/2005/8/layout/cycle6"/>
    <dgm:cxn modelId="{C988726B-A20C-417E-B5EB-C3F871CDC526}" type="presOf" srcId="{D2AD9AB9-5A1E-4A96-A39D-4E7966632AC7}" destId="{D577DD6C-DE2E-4B6F-9693-A7B2864E4975}" srcOrd="0" destOrd="0" presId="urn:microsoft.com/office/officeart/2005/8/layout/cycle6"/>
    <dgm:cxn modelId="{1405FB39-F6B2-4B67-85DD-D417307F6B62}" srcId="{E6EF99A5-716D-4E85-9FD4-765544FE1B8A}" destId="{A504582A-9DFE-4B49-B4BF-D17A6ED53593}" srcOrd="0" destOrd="0" parTransId="{C55CE46B-3F10-4A69-BBAF-09135A4C7636}" sibTransId="{24DED66D-39B0-4656-A58D-31E95BC2F512}"/>
    <dgm:cxn modelId="{5D621A2A-6BE7-454B-80DC-9B66B97E1215}" type="presOf" srcId="{E35BD739-BE7A-4381-9FB1-C9CE7C53E6BC}" destId="{2BE8A228-4FF3-42BA-8797-31139FF59F5D}" srcOrd="0" destOrd="0" presId="urn:microsoft.com/office/officeart/2005/8/layout/cycle6"/>
    <dgm:cxn modelId="{CFE29256-C67D-42A0-BDD1-023FFFAE848F}" type="presOf" srcId="{3AD400D4-05EA-429A-8A46-EABCEBAD42C6}" destId="{68677862-6BD0-47E9-B56B-D1E64CFEA8E1}" srcOrd="0" destOrd="0" presId="urn:microsoft.com/office/officeart/2005/8/layout/cycle6"/>
    <dgm:cxn modelId="{4A7114DE-1A76-4747-9AB7-E2EDC5B719C4}" srcId="{E6EF99A5-716D-4E85-9FD4-765544FE1B8A}" destId="{D2AD9AB9-5A1E-4A96-A39D-4E7966632AC7}" srcOrd="1" destOrd="0" parTransId="{89D8281E-350E-44C7-B76F-FBFCA283C7D6}" sibTransId="{79FE5189-5784-49C6-8E76-41E9CBC2EBBE}"/>
    <dgm:cxn modelId="{2E1DE79F-422F-4276-A063-4EF93B635BDD}" srcId="{E6EF99A5-716D-4E85-9FD4-765544FE1B8A}" destId="{E35BD739-BE7A-4381-9FB1-C9CE7C53E6BC}" srcOrd="4" destOrd="0" parTransId="{E7750249-C5C2-4217-BA9C-650B59F6871F}" sibTransId="{A5532778-B5AC-4093-AB96-8CB1CA1D69C8}"/>
    <dgm:cxn modelId="{D98C83F0-B126-4816-BD34-05029800F2DF}" srcId="{E6EF99A5-716D-4E85-9FD4-765544FE1B8A}" destId="{88FC17A4-89DC-4B1D-B26B-246D9FDBD100}" srcOrd="2" destOrd="0" parTransId="{2A339BDC-3A10-40D0-805C-437E2A8E5E21}" sibTransId="{33DF0844-4A78-4F35-ADC5-CC30F434E92C}"/>
    <dgm:cxn modelId="{607C8902-AAD0-4003-B507-1B3C5436DD5E}" type="presParOf" srcId="{E22359A5-CD26-408E-BA7B-9E03488B124D}" destId="{097C91FD-FCFE-4139-BF26-29DD03F5B836}" srcOrd="0" destOrd="0" presId="urn:microsoft.com/office/officeart/2005/8/layout/cycle6"/>
    <dgm:cxn modelId="{BAEB4EB3-B39A-417D-B90B-0606EC42DC86}" type="presParOf" srcId="{E22359A5-CD26-408E-BA7B-9E03488B124D}" destId="{61F5FC9F-C5C8-4181-A887-5C64362F0E01}" srcOrd="1" destOrd="0" presId="urn:microsoft.com/office/officeart/2005/8/layout/cycle6"/>
    <dgm:cxn modelId="{E0C4ADFC-12AB-4B90-B5ED-AD768F4326A2}" type="presParOf" srcId="{E22359A5-CD26-408E-BA7B-9E03488B124D}" destId="{556D2ED4-AC38-4069-8D23-90B6EA764300}" srcOrd="2" destOrd="0" presId="urn:microsoft.com/office/officeart/2005/8/layout/cycle6"/>
    <dgm:cxn modelId="{EB0F2038-0A1F-4047-B0A6-67E59E8ECCE1}" type="presParOf" srcId="{E22359A5-CD26-408E-BA7B-9E03488B124D}" destId="{D577DD6C-DE2E-4B6F-9693-A7B2864E4975}" srcOrd="3" destOrd="0" presId="urn:microsoft.com/office/officeart/2005/8/layout/cycle6"/>
    <dgm:cxn modelId="{E702BE13-3B7C-49F0-8050-5104737A7EDF}" type="presParOf" srcId="{E22359A5-CD26-408E-BA7B-9E03488B124D}" destId="{FC752843-335F-444D-A429-0D012E0F4608}" srcOrd="4" destOrd="0" presId="urn:microsoft.com/office/officeart/2005/8/layout/cycle6"/>
    <dgm:cxn modelId="{419164C9-F285-426C-8FC4-8D313A4A49A2}" type="presParOf" srcId="{E22359A5-CD26-408E-BA7B-9E03488B124D}" destId="{8ABEBF40-B06A-49E4-AB32-CE85B49F56D9}" srcOrd="5" destOrd="0" presId="urn:microsoft.com/office/officeart/2005/8/layout/cycle6"/>
    <dgm:cxn modelId="{3864D851-B4D2-4A19-BAFB-52EE37E90896}" type="presParOf" srcId="{E22359A5-CD26-408E-BA7B-9E03488B124D}" destId="{178E8DB6-784A-45F7-A858-13822FCB19F4}" srcOrd="6" destOrd="0" presId="urn:microsoft.com/office/officeart/2005/8/layout/cycle6"/>
    <dgm:cxn modelId="{EF2BFD60-21C3-4FEE-BAEC-2D8B6064B2BC}" type="presParOf" srcId="{E22359A5-CD26-408E-BA7B-9E03488B124D}" destId="{C7459195-C9B3-4682-97C9-B10A17385EFC}" srcOrd="7" destOrd="0" presId="urn:microsoft.com/office/officeart/2005/8/layout/cycle6"/>
    <dgm:cxn modelId="{C03B9704-47FF-428E-909C-651C820EB60E}" type="presParOf" srcId="{E22359A5-CD26-408E-BA7B-9E03488B124D}" destId="{93F884E9-8C8B-4C07-BCF2-6752752A88A2}" srcOrd="8" destOrd="0" presId="urn:microsoft.com/office/officeart/2005/8/layout/cycle6"/>
    <dgm:cxn modelId="{12EEF8B6-490F-4B2B-8701-67674806E1D0}" type="presParOf" srcId="{E22359A5-CD26-408E-BA7B-9E03488B124D}" destId="{68677862-6BD0-47E9-B56B-D1E64CFEA8E1}" srcOrd="9" destOrd="0" presId="urn:microsoft.com/office/officeart/2005/8/layout/cycle6"/>
    <dgm:cxn modelId="{51A0D1D8-3F73-451B-914D-EE0C3E15FEC0}" type="presParOf" srcId="{E22359A5-CD26-408E-BA7B-9E03488B124D}" destId="{6AC6707B-4587-4F6B-88CE-4B5B187C0D5F}" srcOrd="10" destOrd="0" presId="urn:microsoft.com/office/officeart/2005/8/layout/cycle6"/>
    <dgm:cxn modelId="{17C7C1C7-8521-4811-8097-C379AE555C1E}" type="presParOf" srcId="{E22359A5-CD26-408E-BA7B-9E03488B124D}" destId="{6F8F6D72-3000-44B6-B750-16C26FA0792C}" srcOrd="11" destOrd="0" presId="urn:microsoft.com/office/officeart/2005/8/layout/cycle6"/>
    <dgm:cxn modelId="{154734B0-EC0C-4CC4-942F-6B185CAF4B81}" type="presParOf" srcId="{E22359A5-CD26-408E-BA7B-9E03488B124D}" destId="{2BE8A228-4FF3-42BA-8797-31139FF59F5D}" srcOrd="12" destOrd="0" presId="urn:microsoft.com/office/officeart/2005/8/layout/cycle6"/>
    <dgm:cxn modelId="{74AE393A-5AE5-457A-B363-A010FA5907AD}" type="presParOf" srcId="{E22359A5-CD26-408E-BA7B-9E03488B124D}" destId="{638DC76A-4847-4ADA-92AB-A0013F62F354}" srcOrd="13" destOrd="0" presId="urn:microsoft.com/office/officeart/2005/8/layout/cycle6"/>
    <dgm:cxn modelId="{E935E1EB-D62C-4EDF-8AE4-EE6C25141F5E}" type="presParOf" srcId="{E22359A5-CD26-408E-BA7B-9E03488B124D}" destId="{8DA0BAAA-EBA3-4F90-A07A-5FD42CD55EF4}" srcOrd="14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E2FF9D-84BB-42DE-9B02-CC12D81651A9}">
      <dsp:nvSpPr>
        <dsp:cNvPr id="0" name=""/>
        <dsp:cNvSpPr/>
      </dsp:nvSpPr>
      <dsp:spPr>
        <a:xfrm>
          <a:off x="3023317" y="592994"/>
          <a:ext cx="4585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8509" y="45720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40344" y="636269"/>
        <a:ext cx="24455" cy="4891"/>
      </dsp:txXfrm>
    </dsp:sp>
    <dsp:sp modelId="{FB8CBBF1-E1D1-44FF-AA90-2D951836C174}">
      <dsp:nvSpPr>
        <dsp:cNvPr id="0" name=""/>
        <dsp:cNvSpPr/>
      </dsp:nvSpPr>
      <dsp:spPr>
        <a:xfrm>
          <a:off x="898553" y="745"/>
          <a:ext cx="2126564" cy="12759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Проблема проекта</a:t>
          </a:r>
          <a:endParaRPr lang="ru-RU" sz="22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sp:txBody>
      <dsp:txXfrm>
        <a:off x="898553" y="745"/>
        <a:ext cx="2126564" cy="1275938"/>
      </dsp:txXfrm>
    </dsp:sp>
    <dsp:sp modelId="{95BC6839-A023-4898-8F5A-14C8A1D75888}">
      <dsp:nvSpPr>
        <dsp:cNvPr id="0" name=""/>
        <dsp:cNvSpPr/>
      </dsp:nvSpPr>
      <dsp:spPr>
        <a:xfrm>
          <a:off x="1961835" y="1274883"/>
          <a:ext cx="2615674" cy="458509"/>
        </a:xfrm>
        <a:custGeom>
          <a:avLst/>
          <a:gdLst/>
          <a:ahLst/>
          <a:cxnLst/>
          <a:rect l="0" t="0" r="0" b="0"/>
          <a:pathLst>
            <a:path>
              <a:moveTo>
                <a:pt x="2615674" y="0"/>
              </a:moveTo>
              <a:lnTo>
                <a:pt x="2615674" y="246354"/>
              </a:lnTo>
              <a:lnTo>
                <a:pt x="0" y="246354"/>
              </a:lnTo>
              <a:lnTo>
                <a:pt x="0" y="458509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n w="38100">
              <a:solidFill>
                <a:schemeClr val="tx1"/>
              </a:solidFill>
            </a:ln>
          </a:endParaRPr>
        </a:p>
      </dsp:txBody>
      <dsp:txXfrm>
        <a:off x="3203147" y="1501693"/>
        <a:ext cx="133050" cy="4891"/>
      </dsp:txXfrm>
    </dsp:sp>
    <dsp:sp modelId="{C4FA67F8-992B-4931-B669-9D287FCD5873}">
      <dsp:nvSpPr>
        <dsp:cNvPr id="0" name=""/>
        <dsp:cNvSpPr/>
      </dsp:nvSpPr>
      <dsp:spPr>
        <a:xfrm>
          <a:off x="3514227" y="745"/>
          <a:ext cx="2126564" cy="1275938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Цель, к которой идут все участники</a:t>
          </a:r>
          <a:endParaRPr lang="ru-RU" sz="22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sp:txBody>
      <dsp:txXfrm>
        <a:off x="3514227" y="745"/>
        <a:ext cx="2126564" cy="1275938"/>
      </dsp:txXfrm>
    </dsp:sp>
    <dsp:sp modelId="{5CD33274-CC63-414E-93A8-C655AA949813}">
      <dsp:nvSpPr>
        <dsp:cNvPr id="0" name=""/>
        <dsp:cNvSpPr/>
      </dsp:nvSpPr>
      <dsp:spPr>
        <a:xfrm>
          <a:off x="3023317" y="2358043"/>
          <a:ext cx="4585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8509" y="45720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40344" y="2401317"/>
        <a:ext cx="24455" cy="4891"/>
      </dsp:txXfrm>
    </dsp:sp>
    <dsp:sp modelId="{AFDF7E3C-2EE6-4811-B811-88F3C72BCEF2}">
      <dsp:nvSpPr>
        <dsp:cNvPr id="0" name=""/>
        <dsp:cNvSpPr/>
      </dsp:nvSpPr>
      <dsp:spPr>
        <a:xfrm>
          <a:off x="898553" y="1765793"/>
          <a:ext cx="2126564" cy="1275938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Методы исследования</a:t>
          </a:r>
          <a:endParaRPr lang="ru-RU" sz="22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sp:txBody>
      <dsp:txXfrm>
        <a:off x="898553" y="1765793"/>
        <a:ext cx="2126564" cy="1275938"/>
      </dsp:txXfrm>
    </dsp:sp>
    <dsp:sp modelId="{7512D66D-2916-4C30-9587-EA3C6A87EDA4}">
      <dsp:nvSpPr>
        <dsp:cNvPr id="0" name=""/>
        <dsp:cNvSpPr/>
      </dsp:nvSpPr>
      <dsp:spPr>
        <a:xfrm>
          <a:off x="3208746" y="3039932"/>
          <a:ext cx="1368763" cy="459255"/>
        </a:xfrm>
        <a:custGeom>
          <a:avLst/>
          <a:gdLst/>
          <a:ahLst/>
          <a:cxnLst/>
          <a:rect l="0" t="0" r="0" b="0"/>
          <a:pathLst>
            <a:path>
              <a:moveTo>
                <a:pt x="1368763" y="0"/>
              </a:moveTo>
              <a:lnTo>
                <a:pt x="1368763" y="246727"/>
              </a:lnTo>
              <a:lnTo>
                <a:pt x="0" y="246727"/>
              </a:lnTo>
              <a:lnTo>
                <a:pt x="0" y="459255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n>
              <a:solidFill>
                <a:sysClr val="windowText" lastClr="000000"/>
              </a:solidFill>
            </a:ln>
          </a:endParaRPr>
        </a:p>
      </dsp:txBody>
      <dsp:txXfrm>
        <a:off x="3856783" y="3267114"/>
        <a:ext cx="72688" cy="4891"/>
      </dsp:txXfrm>
    </dsp:sp>
    <dsp:sp modelId="{9AA6045D-966D-4B56-8366-E78EDD24C914}">
      <dsp:nvSpPr>
        <dsp:cNvPr id="0" name=""/>
        <dsp:cNvSpPr/>
      </dsp:nvSpPr>
      <dsp:spPr>
        <a:xfrm>
          <a:off x="3514227" y="1765793"/>
          <a:ext cx="2126564" cy="1275938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Способы деятельности</a:t>
          </a:r>
          <a:endParaRPr lang="ru-RU" sz="22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sp:txBody>
      <dsp:txXfrm>
        <a:off x="3514227" y="1765793"/>
        <a:ext cx="2126564" cy="1275938"/>
      </dsp:txXfrm>
    </dsp:sp>
    <dsp:sp modelId="{BEECC0F5-9CE1-4EEF-BAF8-4930385BF943}">
      <dsp:nvSpPr>
        <dsp:cNvPr id="0" name=""/>
        <dsp:cNvSpPr/>
      </dsp:nvSpPr>
      <dsp:spPr>
        <a:xfrm>
          <a:off x="2145464" y="3531587"/>
          <a:ext cx="2126564" cy="127593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КОНЕЧНЫЙ ПРОДУКТ</a:t>
          </a:r>
          <a:endParaRPr lang="ru-RU" sz="22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sp:txBody>
      <dsp:txXfrm>
        <a:off x="2145464" y="3531587"/>
        <a:ext cx="2126564" cy="12759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7C91FD-FCFE-4139-BF26-29DD03F5B836}">
      <dsp:nvSpPr>
        <dsp:cNvPr id="0" name=""/>
        <dsp:cNvSpPr/>
      </dsp:nvSpPr>
      <dsp:spPr>
        <a:xfrm>
          <a:off x="2201106" y="-142038"/>
          <a:ext cx="2234115" cy="14521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Проблема</a:t>
          </a:r>
          <a:endParaRPr lang="ru-RU" sz="24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01106" y="-142038"/>
        <a:ext cx="2234115" cy="1452175"/>
      </dsp:txXfrm>
    </dsp:sp>
    <dsp:sp modelId="{556D2ED4-AC38-4069-8D23-90B6EA764300}">
      <dsp:nvSpPr>
        <dsp:cNvPr id="0" name=""/>
        <dsp:cNvSpPr/>
      </dsp:nvSpPr>
      <dsp:spPr>
        <a:xfrm>
          <a:off x="1137848" y="584049"/>
          <a:ext cx="4360631" cy="4360631"/>
        </a:xfrm>
        <a:custGeom>
          <a:avLst/>
          <a:gdLst/>
          <a:ahLst/>
          <a:cxnLst/>
          <a:rect l="0" t="0" r="0" b="0"/>
          <a:pathLst>
            <a:path>
              <a:moveTo>
                <a:pt x="3303624" y="311638"/>
              </a:moveTo>
              <a:arcTo wR="2180315" hR="2180315" stAng="18060668" swAng="1131214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77DD6C-DE2E-4B6F-9693-A7B2864E4975}">
      <dsp:nvSpPr>
        <dsp:cNvPr id="0" name=""/>
        <dsp:cNvSpPr/>
      </dsp:nvSpPr>
      <dsp:spPr>
        <a:xfrm>
          <a:off x="4274709" y="1364522"/>
          <a:ext cx="2234115" cy="14521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Поиск информации </a:t>
          </a:r>
          <a:endParaRPr lang="ru-RU" sz="24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74709" y="1364522"/>
        <a:ext cx="2234115" cy="1452175"/>
      </dsp:txXfrm>
    </dsp:sp>
    <dsp:sp modelId="{8ABEBF40-B06A-49E4-AB32-CE85B49F56D9}">
      <dsp:nvSpPr>
        <dsp:cNvPr id="0" name=""/>
        <dsp:cNvSpPr/>
      </dsp:nvSpPr>
      <dsp:spPr>
        <a:xfrm>
          <a:off x="1137848" y="584049"/>
          <a:ext cx="4360631" cy="4360631"/>
        </a:xfrm>
        <a:custGeom>
          <a:avLst/>
          <a:gdLst/>
          <a:ahLst/>
          <a:cxnLst/>
          <a:rect l="0" t="0" r="0" b="0"/>
          <a:pathLst>
            <a:path>
              <a:moveTo>
                <a:pt x="4359734" y="2242843"/>
              </a:moveTo>
              <a:arcTo wR="2180315" hR="2180315" stAng="98602" swAng="1590778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E8DB6-784A-45F7-A858-13822FCB19F4}">
      <dsp:nvSpPr>
        <dsp:cNvPr id="0" name=""/>
        <dsp:cNvSpPr/>
      </dsp:nvSpPr>
      <dsp:spPr>
        <a:xfrm>
          <a:off x="3482663" y="3802189"/>
          <a:ext cx="2234115" cy="14521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Презентация </a:t>
          </a:r>
          <a:endParaRPr lang="ru-RU" sz="24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82663" y="3802189"/>
        <a:ext cx="2234115" cy="1452175"/>
      </dsp:txXfrm>
    </dsp:sp>
    <dsp:sp modelId="{93F884E9-8C8B-4C07-BCF2-6752752A88A2}">
      <dsp:nvSpPr>
        <dsp:cNvPr id="0" name=""/>
        <dsp:cNvSpPr/>
      </dsp:nvSpPr>
      <dsp:spPr>
        <a:xfrm>
          <a:off x="1137848" y="584049"/>
          <a:ext cx="4360631" cy="4360631"/>
        </a:xfrm>
        <a:custGeom>
          <a:avLst/>
          <a:gdLst/>
          <a:ahLst/>
          <a:cxnLst/>
          <a:rect l="0" t="0" r="0" b="0"/>
          <a:pathLst>
            <a:path>
              <a:moveTo>
                <a:pt x="2341534" y="4354662"/>
              </a:moveTo>
              <a:arcTo wR="2180315" hR="2180315" stAng="5145571" swAng="508858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77862-6BD0-47E9-B56B-D1E64CFEA8E1}">
      <dsp:nvSpPr>
        <dsp:cNvPr id="0" name=""/>
        <dsp:cNvSpPr/>
      </dsp:nvSpPr>
      <dsp:spPr>
        <a:xfrm>
          <a:off x="919548" y="3802189"/>
          <a:ext cx="2234115" cy="14521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Продукт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19548" y="3802189"/>
        <a:ext cx="2234115" cy="1452175"/>
      </dsp:txXfrm>
    </dsp:sp>
    <dsp:sp modelId="{6F8F6D72-3000-44B6-B750-16C26FA0792C}">
      <dsp:nvSpPr>
        <dsp:cNvPr id="0" name=""/>
        <dsp:cNvSpPr/>
      </dsp:nvSpPr>
      <dsp:spPr>
        <a:xfrm>
          <a:off x="1137848" y="584049"/>
          <a:ext cx="4360631" cy="4360631"/>
        </a:xfrm>
        <a:custGeom>
          <a:avLst/>
          <a:gdLst/>
          <a:ahLst/>
          <a:cxnLst/>
          <a:rect l="0" t="0" r="0" b="0"/>
          <a:pathLst>
            <a:path>
              <a:moveTo>
                <a:pt x="258011" y="3209160"/>
              </a:moveTo>
              <a:arcTo wR="2180315" hR="2180315" stAng="9110620" swAng="1590778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8A228-4FF3-42BA-8797-31139FF59F5D}">
      <dsp:nvSpPr>
        <dsp:cNvPr id="0" name=""/>
        <dsp:cNvSpPr/>
      </dsp:nvSpPr>
      <dsp:spPr>
        <a:xfrm>
          <a:off x="127502" y="1364522"/>
          <a:ext cx="2234115" cy="145217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Проектирование</a:t>
          </a:r>
          <a:r>
            <a:rPr lang="ru-RU" sz="2100" kern="120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 </a:t>
          </a:r>
          <a:endParaRPr lang="ru-RU" sz="21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sp:txBody>
      <dsp:txXfrm>
        <a:off x="127502" y="1364522"/>
        <a:ext cx="2234115" cy="1452175"/>
      </dsp:txXfrm>
    </dsp:sp>
    <dsp:sp modelId="{8DA0BAAA-EBA3-4F90-A07A-5FD42CD55EF4}">
      <dsp:nvSpPr>
        <dsp:cNvPr id="0" name=""/>
        <dsp:cNvSpPr/>
      </dsp:nvSpPr>
      <dsp:spPr>
        <a:xfrm>
          <a:off x="1137848" y="584049"/>
          <a:ext cx="4360631" cy="4360631"/>
        </a:xfrm>
        <a:custGeom>
          <a:avLst/>
          <a:gdLst/>
          <a:ahLst/>
          <a:cxnLst/>
          <a:rect l="0" t="0" r="0" b="0"/>
          <a:pathLst>
            <a:path>
              <a:moveTo>
                <a:pt x="513411" y="774895"/>
              </a:moveTo>
              <a:arcTo wR="2180315" hR="2180315" stAng="13208118" swAng="1131214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82982" y="900545"/>
            <a:ext cx="5660881" cy="390876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Сетевой проект как средство достижения </a:t>
            </a:r>
            <a:r>
              <a:rPr lang="ru-RU" sz="4000" b="1" dirty="0" err="1" smtClean="0"/>
              <a:t>метапредметных</a:t>
            </a:r>
            <a:r>
              <a:rPr lang="ru-RU" sz="4000" b="1" dirty="0" smtClean="0"/>
              <a:t> образовательных результатов</a:t>
            </a:r>
            <a:endParaRPr lang="ru-RU" sz="4000" dirty="0" smtClean="0"/>
          </a:p>
          <a:p>
            <a:pPr algn="ctr"/>
            <a:endParaRPr lang="ru-RU" sz="48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latin typeface="Arno Pro Smbd SmText" panose="020207020405060204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9382"/>
            <a:ext cx="9139938" cy="6858000"/>
          </a:xfrm>
          <a:prstGeom prst="rect">
            <a:avLst/>
          </a:prstGeom>
        </p:spPr>
      </p:pic>
      <p:pic>
        <p:nvPicPr>
          <p:cNvPr id="21505" name="Picture 1" descr="C:\Users\Александра\Downloads\266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771" y="1108364"/>
            <a:ext cx="7121126" cy="4294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2109" y="1274618"/>
            <a:ext cx="7148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60764" y="1607127"/>
            <a:ext cx="483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385454" y="1801090"/>
            <a:ext cx="641465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«Путешествие по земле 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Саратовской», 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площадке сайта  http://wiki.soiro.ru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5964" y="1316182"/>
            <a:ext cx="7079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сделать так, чтобы новое знание не было забыто?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st03.kakprosto.ru/tumb/680/images/article/2016/6/22/260451_576a537184ebb576a537184ef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867" y="2406569"/>
            <a:ext cx="4097770" cy="4045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1273" y="789709"/>
            <a:ext cx="74121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Образовательный проект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— это форма организации занятий, предусматривающая комплексный характер деятельности всех его участников по получению образовательной продукции за определённый промежуток времени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2.bp.blogspot.com/-UNNml4QvLVA/UsU_pXA5FNI/AAAAAAAABTg/2TEqtfXU2vk/s1600/%D0%BF%D1%80%D0%BE%D0%B5%D0%BA%D1%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7458" y="4253875"/>
            <a:ext cx="4613561" cy="2226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2836" y="803565"/>
            <a:ext cx="728749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Сетевой учебный проект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это совместная учебно-познавательная, исследовательская, творческая или игровая деятельность учащихся-партнёров, организованная на основе компьютерной телекоммуникации, имеющая общую проблему, цель, согласованные методы, способы деятельности, направленная на достижение совместного результата деятельности</a:t>
            </a:r>
          </a:p>
          <a:p>
            <a:pPr algn="r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Е. С.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Полат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5127" y="858982"/>
            <a:ext cx="684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 участников должны быть едиными: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219200" y="1579419"/>
          <a:ext cx="6539345" cy="4807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955964"/>
            <a:ext cx="683029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Средства организации: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Clr>
                <a:srgbClr val="002060"/>
              </a:buClr>
              <a:buBlip>
                <a:blip r:embed="rId3"/>
              </a:buBlip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электронная почта</a:t>
            </a:r>
          </a:p>
          <a:p>
            <a:pPr lvl="0">
              <a:buBlip>
                <a:blip r:embed="rId3"/>
              </a:buBlip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списки рассылок</a:t>
            </a:r>
          </a:p>
          <a:p>
            <a:pPr lvl="0">
              <a:buBlip>
                <a:blip r:embed="rId3"/>
              </a:buBlip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электронные доски объявлений</a:t>
            </a:r>
          </a:p>
          <a:p>
            <a:pPr lvl="0">
              <a:buBlip>
                <a:blip r:embed="rId3"/>
              </a:buBlip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дискуссионные группы</a:t>
            </a:r>
          </a:p>
          <a:p>
            <a:pPr lvl="0" hangingPunct="0">
              <a:buBlip>
                <a:blip r:embed="rId3"/>
              </a:buBlip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средства поиска информации в интернете</a:t>
            </a:r>
          </a:p>
          <a:p>
            <a:pPr lvl="0" hangingPunct="0">
              <a:buBlip>
                <a:blip r:embed="rId3"/>
              </a:buBlip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средства общения в реальном и отложенном времени</a:t>
            </a:r>
          </a:p>
          <a:p>
            <a:pPr lvl="0" hangingPunct="0">
              <a:buBlip>
                <a:blip r:embed="rId3"/>
              </a:buBlip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аудио- и видеоконференции </a:t>
            </a:r>
          </a:p>
          <a:p>
            <a:pPr lvl="0" hangingPunct="0">
              <a:buBlip>
                <a:blip r:embed="rId3"/>
              </a:buBlip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социальные сетевые сервисы или сервисы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2.0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1330036" y="928255"/>
          <a:ext cx="6636328" cy="5112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2530" name="Picture 2" descr="C:\Users\Александра\Download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545" y="1788259"/>
            <a:ext cx="4381999" cy="397523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52945" y="942109"/>
            <a:ext cx="6788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ходе проекта наша команда научилась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4227" y="872838"/>
            <a:ext cx="6698018" cy="486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138</Words>
  <Application>Microsoft Office PowerPoint</Application>
  <PresentationFormat>Экран (4:3)</PresentationFormat>
  <Paragraphs>29</Paragraphs>
  <Slides>11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Александра Ларина</cp:lastModifiedBy>
  <cp:revision>26</cp:revision>
  <dcterms:created xsi:type="dcterms:W3CDTF">2013-11-19T05:52:05Z</dcterms:created>
  <dcterms:modified xsi:type="dcterms:W3CDTF">2017-04-21T16:46:40Z</dcterms:modified>
</cp:coreProperties>
</file>