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G" ContentType="vide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42" r:id="rId2"/>
    <p:sldId id="343" r:id="rId3"/>
    <p:sldId id="344" r:id="rId4"/>
    <p:sldId id="345" r:id="rId5"/>
    <p:sldId id="346" r:id="rId6"/>
    <p:sldId id="347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3" r:id="rId21"/>
    <p:sldId id="3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6456" autoAdjust="0"/>
  </p:normalViewPr>
  <p:slideViewPr>
    <p:cSldViewPr>
      <p:cViewPr>
        <p:scale>
          <a:sx n="62" d="100"/>
          <a:sy n="62" d="100"/>
        </p:scale>
        <p:origin x="-81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0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FD052-52F0-43A2-B8A9-5C4766FE5859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8D3B4-3296-40A4-BFDA-C0C6E69BF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18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9EDAA-6BB5-4C5E-B8E6-2661BD275295}" type="datetimeFigureOut">
              <a:rPr lang="ru-RU" smtClean="0"/>
              <a:pPr/>
              <a:t>02.06.2016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6EEBB1-236A-4FDB-B6B2-F68DD0EBD2E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Для детского экспериментирования требуется довольно много материалов поэтому желательно в детском саду выделить отдельную комнату для экспериментов старших дошкольников с использованием технических средств, а в группе оставить только небольшую часть оборудования для экспериментирования с различными материалами, тарами, подвесами, водой.</a:t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E:\DCIM\101MSDCF\DSC09994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E:\DCIM\102MSDCF\DSC0000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277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51443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Старших дошкольников привлекает возможность изменения внешнего вида — имиджа. Для этого можно внести в группу специальные краски (грим), парички из ниток, старых колготок, детали одежды взрослых людей (шляпы, галстуки, длинные пышные юбки, солнцезащитные очки, шаль, пилотку стюардессы, капитанскую фуражку и т.д.). Не забудьте про зеркало!</a:t>
            </a:r>
            <a:br>
              <a:rPr lang="ru-RU" sz="1800" b="1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7" name="Объект 6" descr="E:\DCIM\101MSDCF\DSC0998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448272" cy="178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://static.belkantongroup.com/office_mama/news/kalaka-malaka/haloween/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942" y="1879698"/>
            <a:ext cx="2389055" cy="186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urmolka.com/images/44e1/http---img248.imageshack.us-img248-1918-4chan20080114122252hq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8010" y="2060848"/>
            <a:ext cx="1516794" cy="14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021955" cy="19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http://fartovy.ru/images/pil32rfr3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3756" y="3739379"/>
            <a:ext cx="2639094" cy="263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1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На шестом году жизни ребенка совершенствуются нервные процессы — возбуждение и торможение. Это благоприятно сказывается на возможностях </a:t>
            </a:r>
            <a:r>
              <a:rPr lang="ru-RU" sz="1600" b="1" i="1" dirty="0">
                <a:solidFill>
                  <a:schemeClr val="tx1"/>
                </a:solidFill>
              </a:rPr>
              <a:t>саморегуляции: </a:t>
            </a:r>
            <a:r>
              <a:rPr lang="ru-RU" sz="1600" b="1" dirty="0">
                <a:solidFill>
                  <a:schemeClr val="tx1"/>
                </a:solidFill>
              </a:rPr>
              <a:t>дети начинают чаще поступать «как надо» и воздерживаться от нежелательных действий, возрастает произвольность поведения. Это важная характеристика, свидетельствующая о готовности к школе.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04863"/>
            <a:ext cx="4038600" cy="4150061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Поэтому значительное место должно отводиться играм с правилами, которые способствуют развитию произвольности психических процессов и поведения старших дошкольников. Замечено, что старшие дошкольники, умеющие играть в разные игры с правилами, успешно осваивают учебную деятельность в школе. Если же ребенок не умеет ориентироваться на игровые правила (забывает их, пугает, нарушает, упускает), это может быть сигналом его неподготовленности к будущей учебной деятельности. Игр с правилами огромное количество, это и лото, и домино, и маршрутные игры («ходилки»). Главный принцип отбора: игры должны быть интересными для детей, носить соревновательный характер, вызывать желание играть даже без участия взрослого</a:t>
            </a:r>
          </a:p>
        </p:txBody>
      </p:sp>
      <p:pic>
        <p:nvPicPr>
          <p:cNvPr id="5" name="MOV09718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992" y="2276872"/>
            <a:ext cx="40386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04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Развитие </a:t>
            </a:r>
            <a:r>
              <a:rPr lang="ru-RU" sz="2800" b="1" i="1" dirty="0">
                <a:solidFill>
                  <a:schemeClr val="tx1"/>
                </a:solidFill>
              </a:rPr>
              <a:t>децентрации</a:t>
            </a:r>
            <a:r>
              <a:rPr lang="ru-RU" sz="2400" b="1" i="1" dirty="0">
                <a:solidFill>
                  <a:schemeClr val="tx1"/>
                </a:solidFill>
              </a:rPr>
              <a:t>, </a:t>
            </a:r>
            <a:r>
              <a:rPr lang="ru-RU" sz="2400" b="1" dirty="0">
                <a:solidFill>
                  <a:schemeClr val="tx1"/>
                </a:solidFill>
              </a:rPr>
              <a:t>т.е. способности понять и принять другую точку зрения,— одно из необходимых условий готовности ребенка к обучению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7"/>
            <a:ext cx="4038600" cy="429407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Существуют специальные игры на развитие децентрации: игры с зеркалом, игры на пространственную ориентацию «от другого объекта», в которых точка отсчета находится вне ребенка. Можно использовать план-схему части или всего группового помещения для сюрпризных заданий</a:t>
            </a:r>
            <a:r>
              <a:rPr lang="ru-RU" b="1" dirty="0"/>
              <a:t> </a:t>
            </a:r>
            <a:r>
              <a:rPr lang="ru-RU" dirty="0"/>
              <a:t>по типу «Найди сюрприз». Для этого воспитатель отмечает на плане-схеме значком место, где находится сюрприз. Задача детей: рассмотрев план, найти спрятанную вещь — новую игру, конфетки или что-нибудь такое же привлекательное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312368" cy="20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blog.studiokrylya.ru/uploads/images/00/00/01/2010/06/30/6ed7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6592"/>
            <a:ext cx="3456384" cy="204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00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Обязательно в группе должна быть игротека для самостоятельных игр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с </a:t>
            </a:r>
            <a:r>
              <a:rPr lang="ru-RU" dirty="0"/>
              <a:t>игровыми материалами, способствующими познавательному и математическому развитию детей: дидактические, развивающие и логико-математические игры, направленные на развитие логического действия сравнения, логических операций классификации, сериации, на узнавание по описанию, воссоздание, преобразование, ориентировку по схеме, модели, на осуществление контрольно-проверочных действий («Так бывает?», «Найди ошибки художника»), на следование и чередование и др.</a:t>
            </a:r>
          </a:p>
        </p:txBody>
      </p:sp>
      <p:pic>
        <p:nvPicPr>
          <p:cNvPr id="5" name="Объект 4" descr="E:\DCIM\102MSDCF\DSC00011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48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Для </a:t>
            </a:r>
            <a:r>
              <a:rPr lang="ru-RU" sz="3600" dirty="0"/>
              <a:t>развития логики можно </a:t>
            </a:r>
            <a:r>
              <a:rPr lang="ru-RU" sz="3600" dirty="0" smtClean="0"/>
              <a:t>рекомендовать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И</a:t>
            </a:r>
            <a:r>
              <a:rPr lang="ru-RU" dirty="0" smtClean="0"/>
              <a:t>гры </a:t>
            </a:r>
            <a:r>
              <a:rPr lang="ru-RU" dirty="0"/>
              <a:t>с логическими блоками Дьенеша, «Логический поезд», «Логический домик», «4-й лишний», «Поиск 9-го», «Найди отличия» и т.п. Обязательны тетради на печатной основе, познавательные книги для дошкольников. Также должны быть представлены игры на развитие умений счетной и вычислительной деятельности, психических процессов, в особенности внимания, памяти, мышления. Для развития мелкой моторики (а это очень важно для подготовки мышц руки к письму) очень хороши разнообразные мозаики, пазлы из 48—120 деталей, книги-раскраски, трафареты, обводки и другие подобные материалы.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0386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28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</a:rPr>
              <a:t>В старшем дошкольном возрасте дети проявляют интерес к кроссвордам, познавательным заданиям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276871"/>
            <a:ext cx="3466728" cy="407805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 ковролине с помощью тонких длинных лент-«липучек» можно выкладывать сетки кроссвордов и крепить здесь же листок с картинками или текстами заданий. Нужны также буквы, которые могут крепиться к ковролину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2015480" cy="268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9601" y="4688104"/>
            <a:ext cx="2983036" cy="19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119" y="2204864"/>
            <a:ext cx="2304256" cy="194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103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Важная задача — </a:t>
            </a:r>
            <a:r>
              <a:rPr lang="ru-RU" sz="3200" b="1" i="1" dirty="0">
                <a:solidFill>
                  <a:schemeClr val="tx1"/>
                </a:solidFill>
              </a:rPr>
              <a:t>развитие фонематического слуха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С </a:t>
            </a:r>
            <a:r>
              <a:rPr lang="ru-RU" dirty="0"/>
              <a:t>этой целью воспитатель может предлагать детям в течение дня подбирать предметы и игрушки, названия которых или начинаются с определенного звука, или этот звук есть в середине, в конце слова. Поставьте в группе две-три большие пластиковые корзинки, в которые дети и будут складывать отобранные игрушки. Можно также собирать в корзинки разнообразно звучащие предметы, задавая основания для их классификации. Например, в одну корзинку собираются предметы с музыкальными звуками, в другую — с шумовыми; в одну — с высокими, в другую — с низкими звуками; с длительно звучащими и короткими звуками... Те же задания можно предлагать и с набором картинок</a:t>
            </a:r>
          </a:p>
        </p:txBody>
      </p:sp>
      <p:pic>
        <p:nvPicPr>
          <p:cNvPr id="12292" name="Picture 4" descr="http://doc4web.ru/uploads/files/73/73966/hello_html_465e23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137" y="1916832"/>
            <a:ext cx="3456384" cy="16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3285" y="3933056"/>
            <a:ext cx="2516088" cy="196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32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. Для </a:t>
            </a:r>
            <a:r>
              <a:rPr lang="ru-RU" sz="3200" b="1" i="1" dirty="0">
                <a:solidFill>
                  <a:schemeClr val="tx1"/>
                </a:solidFill>
              </a:rPr>
              <a:t>развития связной речи, </a:t>
            </a:r>
            <a:r>
              <a:rPr lang="ru-RU" sz="3200" b="1" dirty="0">
                <a:solidFill>
                  <a:schemeClr val="tx1"/>
                </a:solidFill>
              </a:rPr>
              <a:t>стимулирования воображения и творчества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включите в центр грамотности 5—6 рамок (картонных или деревянных) и множество вырезанных из старых журналов картинок. Пусть ребенок покопается в кипе, выберет несколько разных картинок и разложит их в рамке в определенной последовательности, придумает и расскажет сюжет по этим картинкам.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0119"/>
            <a:ext cx="4038600" cy="295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18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</a:rPr>
              <a:t>В старшем дошкольном возрасте дети проявляют активный интерес к прошлому, настоящему, будущему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Включите </a:t>
            </a:r>
            <a:r>
              <a:rPr lang="ru-RU" sz="2000" dirty="0"/>
              <a:t>в среду группы материалы, которые помогут дошкольникам лучше воспринять ваши рассказы: игрушки, картинки, книжные иллюстрации, энциклопедии для дошкольников. Можно вместе с детьми сделать макеты, отражающие содержание, с которым знакомятся дошкольники (деревня, древнее поселение и т.п.).</a:t>
            </a:r>
          </a:p>
          <a:p>
            <a:endParaRPr lang="ru-RU" sz="2000" dirty="0"/>
          </a:p>
        </p:txBody>
      </p:sp>
      <p:pic>
        <p:nvPicPr>
          <p:cNvPr id="6" name="Рисунок 5" descr="E:\DCIM\101MSDCF\DSC0999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4"/>
            <a:ext cx="2826196" cy="230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541008" cy="230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78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Для старших дошкольников расширяются возможности познания родного края, страны.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Внесите в группу герб своего города, края, герб и флаг страны. Сделайте вместе с детьми газету о том, как дошкольники путешествуют по родным местам с</a:t>
            </a:r>
            <a:r>
              <a:rPr lang="ru-RU" sz="1600" b="1" dirty="0"/>
              <a:t> </a:t>
            </a:r>
            <a:r>
              <a:rPr lang="ru-RU" sz="1600" dirty="0"/>
              <a:t>родителями, какие впечатления у них появились во время этих путешествий, что запомнилось больше всего. Отметьте на карте края, города эти места, напишите рядом имена детей. Повесьте карту страны, на которой отмечено местонахождение детского сада, а также те места (в стране, мире), в которых побывали дети группы. А рядом можно прикрепить фотографии, записанные взрослыми рассказы детей об этих местах, о людях тех мест и их обычаях.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038600" cy="302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48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91264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Важную роль в развитии старших</a:t>
            </a:r>
            <a:r>
              <a:rPr lang="ru-RU" sz="2800" b="1" dirty="0"/>
              <a:t> </a:t>
            </a:r>
            <a:r>
              <a:rPr lang="ru-RU" sz="2800" dirty="0"/>
              <a:t>дошкольников играет конструктивная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Включите </a:t>
            </a:r>
            <a:r>
              <a:rPr lang="ru-RU" dirty="0"/>
              <a:t>в среду группы конструкторы и строительные наборы, выполненные из разного материала (пластика, дерева, металла), напольные и настольные, с разнообразными способами крепления деталей, разной тематической направленности. Очень кстати будет игра Б. Никитина «Кирпичики». Кроме самих наборов, необходимо включить в среду группы схемы-образцы построек, фотоальбомы (с фотографиями архитектурных сооружений и детских построек), тетради для зарисовки схем созданных детьми конструкций.</a:t>
            </a:r>
          </a:p>
          <a:p>
            <a:endParaRPr lang="ru-RU" dirty="0"/>
          </a:p>
        </p:txBody>
      </p:sp>
      <p:pic>
        <p:nvPicPr>
          <p:cNvPr id="5" name="Объект 4" descr="E:\DCIM\102MSDCF\DSC00013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792" y="1920875"/>
            <a:ext cx="3325416" cy="4433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590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499176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Необходимо продолжать развивать </a:t>
            </a:r>
            <a:r>
              <a:rPr lang="ru-RU" sz="2400" b="1" i="1" dirty="0">
                <a:solidFill>
                  <a:schemeClr val="tx1"/>
                </a:solidFill>
              </a:rPr>
              <a:t>представления детей об эмоциональных состояниях людей </a:t>
            </a:r>
            <a:r>
              <a:rPr lang="ru-RU" sz="2400" b="1" dirty="0">
                <a:solidFill>
                  <a:schemeClr val="tx1"/>
                </a:solidFill>
              </a:rPr>
              <a:t>(радость, симпатия, усталость, печаль, огорчение, любовь, одобрение...).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помогут картинки, фотографии, кукольные персонажи. При этом важно показать детям конкретные способы проявления заботы о людях, находящихся в разных эмоциональных состояниях, что опять-таки можно делать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картинок-ситуаций. Отведите в группе место для постоянного вывешивания картинок, изображающих различные эмоциональные проявления людей, и оценки этих проявлений («плюс» — правильно, возможно; «минус» — так поступать нежелательно). Неплохо также иметь игры, в которых дети сами конструируют эмоциональные проявления людей (такие игры уже выпускаются промышленностью).</a:t>
            </a:r>
          </a:p>
          <a:p>
            <a:endParaRPr lang="ru-RU" sz="16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3085" y="2060848"/>
            <a:ext cx="2228056" cy="18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refdt.ru/tw_files2/urls_5/38/d-37162/7z-docs/6_html_m4a994a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69066"/>
            <a:ext cx="4162275" cy="101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49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6490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Я постаралась обратить ваше внимание на наиболее важные моменты, которые необходимо учитывать при организации предметной среды в старших  возрастных группах детского сада</a:t>
            </a:r>
            <a:r>
              <a:rPr lang="ru-RU" sz="1800" b="1" dirty="0" smtClean="0">
                <a:solidFill>
                  <a:schemeClr val="tx1"/>
                </a:solidFill>
              </a:rPr>
              <a:t>.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 Надеюсь, </a:t>
            </a:r>
            <a:r>
              <a:rPr lang="ru-RU" sz="1800" b="1" dirty="0">
                <a:solidFill>
                  <a:schemeClr val="tx1"/>
                </a:solidFill>
              </a:rPr>
              <a:t>что творческое следование данным  советам поможет создать в группе обстановку, которая облегчит труд воспитателя и позволит достичь высоких результатов в воспитании и </a:t>
            </a:r>
            <a:r>
              <a:rPr lang="ru-RU" sz="1800" b="1" dirty="0" smtClean="0">
                <a:solidFill>
                  <a:schemeClr val="tx1"/>
                </a:solidFill>
              </a:rPr>
              <a:t>развитии  наших  </a:t>
            </a:r>
            <a:r>
              <a:rPr lang="ru-RU" sz="1800" b="1" dirty="0">
                <a:solidFill>
                  <a:schemeClr val="tx1"/>
                </a:solidFill>
              </a:rPr>
              <a:t>детей. </a:t>
            </a:r>
            <a:br>
              <a:rPr lang="ru-RU" sz="1800" b="1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75608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70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Возрастает роль книги как источника новых знаний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Так </a:t>
            </a:r>
            <a:r>
              <a:rPr lang="ru-RU" dirty="0"/>
              <a:t>же как и в средней группе, наряду с художественной литературой в книжном уголке должна быть представлена справочная, познавательная литература, энциклопедии (общие и тематические) для дошкольников. Желательно расставить книги в алфавитном порядке, как в библиотеке, или по темам (природоведческая литература, сказки народные и авторские, литература о городе, стране и т. п.). Воспитатель показывает детям, как с помощью книги можно получить ответы на самые сложные и интересные вопросы. Хорошо иллюстрированная книга становится источником новых интересов дошкольника. Воспитатель учит детей выбирать книгу, правильно пользоваться ею. Необходимо иметь материалы для починки книг. Целесообразнее размещать книжный уголок в самом спокойном, хорошо освещенном месте группы, поставив там небольшой столик и стулья или диванчик.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81128"/>
            <a:ext cx="4038600" cy="18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img3.proshkolu.ru/content/media/pic/std/2000000/1553000/1552767-c5165b0d1daada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032448" cy="21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69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Следует помнить, что позвоночник ребенка 5—7 лет очень чувствителен к деформирующим воздействиям, поэтому особое внимание следует уделить укреплению мышц спины — это очень важно для будущих первоклассников. Если позволяют средства и площадь, приобретите спортивный комплекс. В тех местах группы, где у детей длительно сохраняются статические позы, необходимо продумать способы разминки (дартс, кольцебросы, кегли, серсо, баскетбольные кольца, мишени и шарики для бросания, подвески-колокольчики для вытягивания, воротца для подлезания и т.п.).</a:t>
            </a:r>
          </a:p>
        </p:txBody>
      </p:sp>
      <p:pic>
        <p:nvPicPr>
          <p:cNvPr id="8" name="Объект 7" descr="E:\DCIM\102MSDCF\DSC00009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023" y="2492375"/>
            <a:ext cx="2896791" cy="386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C:\Users\Рыжик\Desktop\фото с шамшиного\DSC0860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3398187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513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Также следует предусмотреть возможность разнообразных способов организации детских игр: не только за столами, но и стоя, сидя, лежа на полу. Естественно, для этого потребуются коврики или напольные подушечки, игровые материалы для горизонтальных и вертикальных (на ковролине) поверхностей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  <a:br>
              <a:rPr lang="ru-RU" sz="1600" b="1" dirty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" name="Объект 7" descr="E:\DCIM\101MSDCF\DSC09978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3078881" cy="414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E:\DCIM\101MSDCF\DSC09979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403244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DCIM\101MSDCF\DSC0997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5104"/>
            <a:ext cx="4032447" cy="2008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142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У старших дошкольников начинает активизироваться интерес к будущему школьному обучению. Его надо поддерживать и развивать. Включите в среду группы школьную атрибутику (ранцы, обучающие тетради, линейку, ручку и карандаш, колокольчик для звонка и прочее), подберите книги, в которых рассказывается о школьной жизни, вместе с детьми изготовьте альбомы с рисунками, фотографиями и рассказами о школе</a:t>
            </a:r>
            <a:r>
              <a:rPr lang="ru-RU" sz="1600" dirty="0"/>
              <a:t>.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96294"/>
            <a:ext cx="756084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23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Важная задача — развитие рефлексии, формирование адекватной самооценки. Детям необходимо показывать рост их достижений, вызывать у них чувство радости и гордости от успешных самостоятельных действий.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7624" y="2060848"/>
            <a:ext cx="66247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62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Чаще обсуждайте успехи и достижения ребенка, фиксируйте их зримо для ребенка — знаками, рисунками или пиктограммами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. Например, ребенку</a:t>
            </a:r>
            <a:r>
              <a:rPr lang="ru-RU" b="1" dirty="0"/>
              <a:t> </a:t>
            </a:r>
            <a:r>
              <a:rPr lang="ru-RU" dirty="0"/>
              <a:t>можно предложить собирать ромашку. Сделать это просто: кружок («сердцевина») ромашки</a:t>
            </a:r>
            <a:r>
              <a:rPr lang="ru-RU" b="1" dirty="0"/>
              <a:t> </a:t>
            </a:r>
            <a:r>
              <a:rPr lang="ru-RU" dirty="0"/>
              <a:t>с именем или фотографией ребенка крепится на вертикальной поверхности (с помощью двустороннего скотча или «липучки»).</a:t>
            </a:r>
            <a:r>
              <a:rPr lang="ru-RU" b="1" dirty="0"/>
              <a:t> </a:t>
            </a:r>
            <a:r>
              <a:rPr lang="ru-RU" dirty="0"/>
              <a:t>Воспитатель отмечает достижение ребенка, которое записывает на лепестке, а ребенок крепит лепесток к сердцевине. В конце недели можно вспомнить достижения ребенка, прочитав записи на лепестках. Например, такие: «Не заплакал, как обычно, когда делали прививку!», «Помогла Кате завязать шнурки на ботинках», «Сочинил замечательное стихотворение о щенке!». Постепенно дети сами начнут отмечать свои достижения, фиксируя их доступными способами (самостоятельно или с помощью воспитателя), у них появится потребность поделиться своими успехами с детьми и родителями, порадоваться успехам других.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83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/>
              <a:t>Умение планировать </a:t>
            </a:r>
            <a:r>
              <a:rPr lang="ru-RU" sz="3200" dirty="0"/>
              <a:t>очень пригодится ребенку и в школе, и в жизни вообще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Это умение можно развивать, предлагая ребенку определить, чем он будет заниматься в течение дня, в течение недели. План фиксируется разными способами (записывается воспитателем или обозначается с помощью картинок). Для этого в группе надо иметь список имен детей, выставляя напротив каждого имени карточку с планом. Сделать это легко с помощью скотча или закрепив на стене кусок белых обоев, которые по мере необходимости прокручиваются до свободного места. В конце дня или недели воспитатель в беседе с детьми выясняет, все ли получилось так, как планировали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661" y="1920875"/>
            <a:ext cx="3741677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18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4661</TotalTime>
  <Words>1350</Words>
  <Application>Microsoft Office PowerPoint</Application>
  <PresentationFormat>Экран (4:3)</PresentationFormat>
  <Paragraphs>35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Для детского экспериментирования требуется довольно много материалов поэтому желательно в детском саду выделить отдельную комнату для экспериментов старших дошкольников с использованием технических средств, а в группе оставить только небольшую часть оборудования для экспериментирования с различными материалами, тарами, подвесами, водой. </vt:lpstr>
      <vt:lpstr>Важную роль в развитии старших дошкольников играет конструктивная деятельность</vt:lpstr>
      <vt:lpstr>Возрастает роль книги как источника новых знаний</vt:lpstr>
      <vt:lpstr>Следует помнить, что позвоночник ребенка 5—7 лет очень чувствителен к деформирующим воздействиям, поэтому особое внимание следует уделить укреплению мышц спины — это очень важно для будущих первоклассников. Если позволяют средства и площадь, приобретите спортивный комплекс. В тех местах группы, где у детей длительно сохраняются статические позы, необходимо продумать способы разминки (дартс, кольцебросы, кегли, серсо, баскетбольные кольца, мишени и шарики для бросания, подвески-колокольчики для вытягивания, воротца для подлезания и т.п.).</vt:lpstr>
      <vt:lpstr>Также следует предусмотреть возможность разнообразных способов организации детских игр: не только за столами, но и стоя, сидя, лежа на полу. Естественно, для этого потребуются коврики или напольные подушечки, игровые материалы для горизонтальных и вертикальных (на ковролине) поверхностей. </vt:lpstr>
      <vt:lpstr>У старших дошкольников начинает активизироваться интерес к будущему школьному обучению. Его надо поддерживать и развивать. Включите в среду группы школьную атрибутику (ранцы, обучающие тетради, линейку, ручку и карандаш, колокольчик для звонка и прочее), подберите книги, в которых рассказывается о школьной жизни, вместе с детьми изготовьте альбомы с рисунками, фотографиями и рассказами о школе.  </vt:lpstr>
      <vt:lpstr>Важная задача — развитие рефлексии, формирование адекватной самооценки. Детям необходимо показывать рост их достижений, вызывать у них чувство радости и гордости от успешных самостоятельных действий.</vt:lpstr>
      <vt:lpstr>Чаще обсуждайте успехи и достижения ребенка, фиксируйте их зримо для ребенка — знаками, рисунками или пиктограммами</vt:lpstr>
      <vt:lpstr>Умение планировать очень пригодится ребенку и в школе, и в жизни вообще</vt:lpstr>
      <vt:lpstr>Старших дошкольников привлекает возможность изменения внешнего вида — имиджа. Для этого можно внести в группу специальные краски (грим), парички из ниток, старых колготок, детали одежды взрослых людей (шляпы, галстуки, длинные пышные юбки, солнцезащитные очки, шаль, пилотку стюардессы, капитанскую фуражку и т.д.). Не забудьте про зеркало! </vt:lpstr>
      <vt:lpstr>На шестом году жизни ребенка совершенствуются нервные процессы — возбуждение и торможение. Это благоприятно сказывается на возможностях саморегуляции: дети начинают чаще поступать «как надо» и воздерживаться от нежелательных действий, возрастает произвольность поведения. Это важная характеристика, свидетельствующая о готовности к школе.</vt:lpstr>
      <vt:lpstr>Развитие децентрации, т.е. способности понять и принять другую точку зрения,— одно из необходимых условий готовности ребенка к обучению в школе</vt:lpstr>
      <vt:lpstr>Обязательно в группе должна быть игротека для самостоятельных игр</vt:lpstr>
      <vt:lpstr>Для развития логики можно рекомендовать</vt:lpstr>
      <vt:lpstr>В старшем дошкольном возрасте дети проявляют интерес к кроссвордам, познавательным заданиям.</vt:lpstr>
      <vt:lpstr>Важная задача — развитие фонематического слуха</vt:lpstr>
      <vt:lpstr>. Для развития связной речи, стимулирования воображения и творчества </vt:lpstr>
      <vt:lpstr>В старшем дошкольном возрасте дети проявляют активный интерес к прошлому, настоящему, будущему.</vt:lpstr>
      <vt:lpstr>Для старших дошкольников расширяются возможности познания родного края, страны. </vt:lpstr>
      <vt:lpstr>Необходимо продолжать развивать представления детей об эмоциональных состояниях людей (радость, симпатия, усталость, печаль, огорчение, любовь, одобрение...). </vt:lpstr>
      <vt:lpstr>Я постаралась обратить ваше внимание на наиболее важные моменты, которые необходимо учитывать при организации предметной среды в старших  возрастных группах детского сада.  Надеюсь, что творческое следование данным  советам поможет создать в группе обстановку, которая облегчит труд воспитателя и позволит достичь высоких результатов в воспитании и развитии  наших  детей.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292</cp:revision>
  <dcterms:created xsi:type="dcterms:W3CDTF">2014-10-21T10:11:05Z</dcterms:created>
  <dcterms:modified xsi:type="dcterms:W3CDTF">2016-06-02T10:52:12Z</dcterms:modified>
</cp:coreProperties>
</file>