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26" r:id="rId2"/>
    <p:sldId id="365" r:id="rId3"/>
    <p:sldId id="36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6456" autoAdjust="0"/>
  </p:normalViewPr>
  <p:slideViewPr>
    <p:cSldViewPr>
      <p:cViewPr>
        <p:scale>
          <a:sx n="62" d="100"/>
          <a:sy n="62" d="100"/>
        </p:scale>
        <p:origin x="-81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FD052-52F0-43A2-B8A9-5C4766FE5859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8D3B4-3296-40A4-BFDA-C0C6E69BF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9EDAA-6BB5-4C5E-B8E6-2661BD275295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EEBB1-236A-4FDB-B6B2-F68DD0EBD2E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08" y="350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7101" y="1474620"/>
            <a:ext cx="8104414" cy="25545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r>
              <a:rPr lang="en-US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старшем дошкольном возрасте </a:t>
            </a:r>
            <a:endParaRPr lang="ru-RU" sz="4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4365104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74»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Энгельса Саратовской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Ольга Викторовна.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0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режиссерских, театральных, народных, хороводных, развивающих, в играх с готовым содержанием и правилами, в подвижных играх и спортивных развлечениях.</a:t>
            </a:r>
            <a:endParaRPr lang="ru-RU" sz="20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3"/>
            <a:ext cx="34667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 descr="C:\Users\Рыжик\Desktop\фото с шамшиного\DSC0859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5"/>
            <a:ext cx="311727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Рыжик\Desktop\фото с шамшиного\DSC085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704" y="4149080"/>
            <a:ext cx="3228975" cy="219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32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612845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Сюжетно-ролевые игры носят отражательный характер, в них ребенок творчески воссоздает заинтересовавшие его стороны действительности, отношения людей, события. Поэтому внимательно продумывайте внесение новых предметов для игр, критически относитесь к рекомендациям в методической литературе, особенно многолетней давности. Проанализируйте жизненный опыт детей вашей группы и в соответствии с ним подбирайте игровые принадлежности. Например, в некоторых группах есть игра «Ателье». Однако большинство современных детей никогда не наблюдали процесс изготовления одежды, потому что родители предпочитают покупать готовую одежду. Неудивительно, что эта игра никак «не приживается» в </a:t>
            </a:r>
            <a:r>
              <a:rPr lang="ru-RU" dirty="0" smtClean="0"/>
              <a:t>группе…</a:t>
            </a:r>
            <a:endParaRPr lang="ru-RU" dirty="0"/>
          </a:p>
        </p:txBody>
      </p:sp>
      <p:pic>
        <p:nvPicPr>
          <p:cNvPr id="6" name="Picture 3" descr="C:\Documents and Settings\Admin\Рабочий стол\Конкурс\Фото\DSC_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000" y="4029165"/>
            <a:ext cx="3571868" cy="237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98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296144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В сюжетно-ролевых играх дети отражают различные сюжеты: бытовые (магазин, семья), трудовые (моряки, строительство дома, доктор, школа), общественные (праздники, путешествия), содержание любимых литературных произведений и кинофильмов. Атрибутика игр для старших дошкольников должна быть более детализированной.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3826768" cy="4150060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/>
              <a:t>Так, для игры в «семью» необходимо иметь разнообразные приспособления для приготовления пищи, все необходимое для правильной сервировки стола, бытовые приборы, характерные для наших дней. Лучше, если размер оборудования и игрушек будет небольшой — для игр на столе, однако допустимо и крупное напольное оборудование, если дети активно играют и проявляют интерес к игре.</a:t>
            </a:r>
            <a:endParaRPr lang="ru-RU" dirty="0"/>
          </a:p>
        </p:txBody>
      </p:sp>
      <p:pic>
        <p:nvPicPr>
          <p:cNvPr id="5" name="Объект 4" descr="C:\Users\Рыжик\Desktop\фото с шамшиного\DSC0859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500" y="1700808"/>
            <a:ext cx="2971800" cy="22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Рыжик\Desktop\фото с шамшиного\DSC086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096344" cy="206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52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Большая </a:t>
            </a:r>
            <a:r>
              <a:rPr lang="ru-RU" sz="1600" b="1" dirty="0">
                <a:solidFill>
                  <a:schemeClr val="tx1"/>
                </a:solidFill>
              </a:rPr>
              <a:t>часть оборудования хранится в коробках, на которых есть картинка и надпись для узнавания игры, и дети самостоятельно определяют, в какие игры будут играть. «Развернуты» только те игры, в которые дети в данный период времени играют (игры могут длиться несколько дней и даже недель).</a:t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0963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E:\DCIM\101MSDCF\DSC099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73630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DCIM\101MSDCF\DSC0999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554389" cy="2232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48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95551"/>
            <a:ext cx="4824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Поставьте в группе коробку с «бросовым» материалом, пластиковой и картонной упаковкой, обрезками бумаги, ткани, меха, кожи, картона и др. материалов для изготовления по ходу игры недостающих атрибутов. Кроме того, желательно иметь альбомы, книги-самоделки с описанием последовательности изготовления различных игрушек для расширения содержания игр, а также ножницы, клей, скотч, фломастеры и другие вспомогательные материалы. Важно поддерживать инициативу ребенка в изготовлении атрибутов для игр, предлагать дополнить игровые материалы новыми самостоятельно изготовленными игрушками</a:t>
            </a:r>
          </a:p>
        </p:txBody>
      </p:sp>
      <p:pic>
        <p:nvPicPr>
          <p:cNvPr id="5" name="Рисунок 4" descr="C:\Users\Рыжик\Desktop\фото с шамшиного\DSC088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085465" cy="241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78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шестом-седьмом годах жизни дошкольники начинают интенсивно осваивать режиссерскую игру, которая превращается в развернутую форму коллективной деятельности. В отличие от сюжетно-ролевой игры,</a:t>
            </a:r>
            <a:r>
              <a:rPr lang="ru-RU" b="1" dirty="0"/>
              <a:t> </a:t>
            </a:r>
            <a:r>
              <a:rPr lang="ru-RU" dirty="0"/>
              <a:t>в которой дети воспроизводят преимущественно профессиональную жизнь людей и их отношения, такие игры опираются на более широкий социальный опыт — впечатления, полученные из сказок, мультфильмов, телефильмов. Становление режиссерской игры вносит неоценимый вклад в развитие личности ребенка, способствуя переходу на новый уровень воображения. Многие исследователи считают развитие этого вида игры одним из основных показателей готовности ребенка к обучению в школе.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19145"/>
            <a:ext cx="1656184" cy="189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19145"/>
            <a:ext cx="3600400" cy="189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18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Для развития режиссерской игры необходимо выделить специальное место, где бы разыгрывались сюжеты (можно изготовить «сцену» с кулисами из большой картонной коробки), набор игрушечных персонажей размером примерно в ладонь взрослого, «бросовый» материал и инструменты, а также некоторые схемы-образцы, фотографии декораций и кукол</a:t>
            </a:r>
          </a:p>
        </p:txBody>
      </p:sp>
      <p:pic>
        <p:nvPicPr>
          <p:cNvPr id="5" name="Объект 4" descr="E:\DCIM\101MSDCF\DSC0998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822576" cy="201622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976737" cy="186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80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722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Изобразительная деятельность — одна из самых любимых у детей. Кроме обычных материалов (бумага, картон, карандаши, фломастеры, краски, кисти), необходимо включить схемы — способы создания образов с помощью разнообразных техник. Желательно иметь пооперационные карты, отражающие последовательность действий по созданию какого-либо образа из глины, бумаги, других материалов. Эти средства помогут воспитать у ребенка самостоятельность, умение определять последовательность процесса изготовления чего-либо, если есть затруднения в этом. Рядом или в других местах группы надо отвести место для демонстрации созданных детьми работ. Можно крепить детские работы не только на стенках, но и подвешивать с помощью нитей к потолку, заполняя работами воздушное пространство группы</a:t>
            </a:r>
          </a:p>
        </p:txBody>
      </p:sp>
      <p:pic>
        <p:nvPicPr>
          <p:cNvPr id="5" name="Объект 4" descr="C:\Users\Рыжик\Desktop\фото с шамшиного\DSC0882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26" y="2924944"/>
            <a:ext cx="365765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Рыжик\Desktop\фото с шамшиного\DSC0882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738"/>
            <a:ext cx="2737414" cy="316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37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Игры с песком, водой, снегом, камешками, глиной также должны быть представлены и группе, так как перед педагогом стоит новая задача: показать детям различные возможности инструментов, помогающих познавать мир, и прежде всего — микроскопа</a:t>
            </a:r>
          </a:p>
        </p:txBody>
      </p:sp>
      <p:pic>
        <p:nvPicPr>
          <p:cNvPr id="5" name="Объект 4" descr="C:\Users\Рыжик\Desktop\фото с шамшиного\DSC0879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31236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Рыжик\Desktop\фото с шамшиного\DSC0860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067289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21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Уважаемые </a:t>
            </a:r>
            <a:r>
              <a:rPr lang="ru-RU" b="1" dirty="0" smtClean="0"/>
              <a:t>коллеги!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Мое </a:t>
            </a:r>
            <a:r>
              <a:rPr lang="ru-RU" b="1" dirty="0"/>
              <a:t>сообщение  ориентировано на введение </a:t>
            </a:r>
          </a:p>
          <a:p>
            <a:pPr marL="0" indent="0">
              <a:buNone/>
            </a:pPr>
            <a:r>
              <a:rPr lang="ru-RU" b="1" dirty="0"/>
              <a:t>Федерального государственного образовательного стандарта  и решения </a:t>
            </a:r>
            <a:r>
              <a:rPr lang="en-US" b="1" dirty="0"/>
              <a:t>II</a:t>
            </a:r>
            <a:r>
              <a:rPr lang="ru-RU" b="1" dirty="0"/>
              <a:t> съезда педагогов дошкольного образования. Съезд проходил  под эгидой «Детство: политика, методологическая практика», где говорилось о качестве дошкольного образования и программ, о различных моделях образовательного </a:t>
            </a:r>
            <a:r>
              <a:rPr lang="ru-RU" b="1" dirty="0" smtClean="0"/>
              <a:t>процесса</a:t>
            </a:r>
            <a:r>
              <a:rPr lang="ru-RU" b="1" dirty="0"/>
              <a:t>, об обучении детей дошкольного возраста с ограниченными возможностями  здоровья, о профессиональных стандартах самих педагогов. Также на съезде говорилось  об отсутствии современной предметно-пространственной развивающей среды в ДОУ, об её </a:t>
            </a:r>
            <a:r>
              <a:rPr lang="ru-RU" b="1" dirty="0" smtClean="0"/>
              <a:t>улучшении.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03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52028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Функция педагога </a:t>
            </a:r>
            <a:r>
              <a:rPr lang="ru-RU" sz="2000" b="1" dirty="0">
                <a:solidFill>
                  <a:schemeClr val="tx1"/>
                </a:solidFill>
              </a:rPr>
              <a:t>заключается в том, чтобы, используя предметно- пространственную среду и ее средства, помочь ребенку обнаружить в себе и развивать то, что присуще ребенку. Поэтому особое внимание   в детском саду уделяется конструированию и наполняемости среды, в которой происходит  обучение и саморазвитие творческой активности дошкольника. 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111624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Цель педагога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сконструировать </a:t>
            </a:r>
            <a:r>
              <a:rPr lang="ru-RU" dirty="0"/>
              <a:t>многоуровневую многофункциональную предметно-пространственную среду для осуществления процесса развития творческой личности воспитанника на каждом из этапов его развития в дошкольном учреждении.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03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Старший дошкольный возраст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776864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9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7592" cy="135902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Предметно-игровая </a:t>
            </a:r>
            <a:r>
              <a:rPr lang="ru-RU" sz="1800" b="1" dirty="0">
                <a:solidFill>
                  <a:schemeClr val="tx1"/>
                </a:solidFill>
              </a:rPr>
              <a:t>среда старших групп организуется таким образом, чтобы каждый ребенок имел возможность заниматься любимым делом. Размещение оборудования по принципу нежесткого центрирования позволяет детям объединяться подгруппами по общим интересам. </a:t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3970784" cy="393403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Центр конструирования и искусства</a:t>
            </a:r>
            <a:r>
              <a:rPr lang="ru-RU" dirty="0"/>
              <a:t> (в нем находятся материалы для изобразительной деятельности и ручного труда), </a:t>
            </a:r>
          </a:p>
          <a:p>
            <a:r>
              <a:rPr lang="ru-RU" b="1" dirty="0"/>
              <a:t>центр игры </a:t>
            </a:r>
            <a:r>
              <a:rPr lang="ru-RU" dirty="0"/>
              <a:t>(сюжетно-ролевой, режиссерской, театрализованной),</a:t>
            </a:r>
          </a:p>
          <a:p>
            <a:r>
              <a:rPr lang="ru-RU" b="1" dirty="0"/>
              <a:t>центр природы и экспериментирования</a:t>
            </a:r>
            <a:r>
              <a:rPr lang="ru-RU" dirty="0"/>
              <a:t>, </a:t>
            </a:r>
          </a:p>
          <a:p>
            <a:r>
              <a:rPr lang="ru-RU" b="1" dirty="0"/>
              <a:t>математическая игротека</a:t>
            </a:r>
            <a:r>
              <a:rPr lang="ru-RU" dirty="0"/>
              <a:t>,</a:t>
            </a:r>
          </a:p>
          <a:p>
            <a:r>
              <a:rPr lang="ru-RU" b="1" dirty="0"/>
              <a:t>центр грамотности </a:t>
            </a:r>
            <a:r>
              <a:rPr lang="ru-RU" dirty="0"/>
              <a:t>(включающий книжный уголок, игры и оборудование для развития речи) — вот основной перечень таких центров</a:t>
            </a:r>
          </a:p>
          <a:p>
            <a:endParaRPr lang="ru-RU" dirty="0"/>
          </a:p>
        </p:txBody>
      </p:sp>
      <p:pic>
        <p:nvPicPr>
          <p:cNvPr id="5" name="Объект 4" descr="E:\DCIM\102MSDCF\DSC00005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876128" cy="181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DCIM\101MSDCF\DSC099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46889"/>
            <a:ext cx="2880320" cy="2374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64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 descr="E:\DCIM\101MSDCF\DSC09990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466" y="2420938"/>
            <a:ext cx="2950368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E:\DCIM\101MSDCF\DSC09982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6290" y="2398192"/>
            <a:ext cx="3888430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1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Возраст 5—7 лет характеризуется активизацией ростового процесса, происходит так называемый «ростовой скачок»: за год ребенок может вырасти на 7—12 сантиметров, при этом особенно активно растут конечности. Необходимо уделять внимание подбору мебели по росту ребенка и в течение года 2—3 раза корректировать ее высоту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 старшему дошкольному возрасту повышаются координированность и ловкость движений, поэтому пространство группы желательно разбить на небольшие полузамкнутые микро пространства (в каждом из них может находиться одновременно 3— 6 человек), поставив стеллажи торцом к стенкам и хорошо закрепив их. У детей должна быть возможность изменения пространственной организации среды, поэтому лучше приобретать стеллажи и шкафы на колесиках, чтобы дети вместе с воспитателем могли по собственному замыслу несколько раз в год менять пространственную организацию среды. </a:t>
            </a:r>
            <a:endParaRPr lang="ru-RU" dirty="0"/>
          </a:p>
        </p:txBody>
      </p:sp>
      <p:pic>
        <p:nvPicPr>
          <p:cNvPr id="5" name="Объект 4" descr="C:\Users\Рыжик\Desktop\фото с шамшиного\DSC0859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53921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07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lnSpc>
                <a:spcPct val="115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этой цели подойдут также небольшие ширмы, деревянные или металлические каркасы и отрезы ткани, крупный модульный материал (типа разноцветных поролоновых блоков) или обычные картонные коробки большого размера, окрашенные или оклеенные пленкой</a:t>
            </a:r>
            <a:endParaRPr lang="ru-RU" sz="1800" b="1" dirty="0"/>
          </a:p>
        </p:txBody>
      </p:sp>
      <p:pic>
        <p:nvPicPr>
          <p:cNvPr id="4" name="Объект 3" descr="E:\DCIM\101MSDCF\DSC0998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2204864"/>
            <a:ext cx="6480720" cy="3687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92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Игра продолжает оставаться для старших дошкольников любимым видом деятельности, возможности участия детей в разнообразной игровой деятельности расширяются, этому способствует накопленный игровой опыт. Предметно-игровая среда строится так, чтобы дети могли участвовать во всем многообразии </a:t>
            </a:r>
            <a:r>
              <a:rPr lang="ru-RU" sz="1400" b="1" dirty="0" smtClean="0">
                <a:solidFill>
                  <a:schemeClr val="tx1"/>
                </a:solidFill>
              </a:rPr>
              <a:t>игр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сюжетно-ролевых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Строительно-конструктивных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922321"/>
            <a:ext cx="4040188" cy="303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Рыжик\Desktop\Педсовет\102MSDCF\DSC000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2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4661</TotalTime>
  <Words>962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Уважаемые коллеги!</vt:lpstr>
      <vt:lpstr>Функция педагога заключается в том, чтобы, используя предметно- пространственную среду и ее средства, помочь ребенку обнаружить в себе и развивать то, что присуще ребенку. Поэтому особое внимание   в детском саду уделяется конструированию и наполняемости среды, в которой происходит  обучение и саморазвитие творческой активности дошкольника.  </vt:lpstr>
      <vt:lpstr>Старший дошкольный возраст</vt:lpstr>
      <vt:lpstr>             Предметно-игровая среда старших групп организуется таким образом, чтобы каждый ребенок имел возможность заниматься любимым делом. Размещение оборудования по принципу нежесткого центрирования позволяет детям объединяться подгруппами по общим интересам.  </vt:lpstr>
      <vt:lpstr>Слайд 6</vt:lpstr>
      <vt:lpstr>Возраст 5—7 лет характеризуется активизацией ростового процесса, происходит так называемый «ростовой скачок»: за год ребенок может вырасти на 7—12 сантиметров, при этом особенно активно растут конечности. Необходимо уделять внимание подбору мебели по росту ребенка и в течение года 2—3 раза корректировать ее высоту</vt:lpstr>
      <vt:lpstr>    Для этой цели подойдут также небольшие ширмы, деревянные или металлические каркасы и отрезы ткани, крупный модульный материал (типа разноцветных поролоновых блоков) или обычные картонные коробки большого размера, окрашенные или оклеенные пленкой</vt:lpstr>
      <vt:lpstr>Игра продолжает оставаться для старших дошкольников любимым видом деятельности, возможности участия детей в разнообразной игровой деятельности расширяются, этому способствует накопленный игровой опыт. Предметно-игровая среда строится так, чтобы дети могли участвовать во всем многообразии игр</vt:lpstr>
      <vt:lpstr>режиссерских, театральных, народных, хороводных, развивающих, в играх с готовым содержанием и правилами, в подвижных играх и спортивных развлечениях.</vt:lpstr>
      <vt:lpstr>Слайд 11</vt:lpstr>
      <vt:lpstr>В сюжетно-ролевых играх дети отражают различные сюжеты: бытовые (магазин, семья), трудовые (моряки, строительство дома, доктор, школа), общественные (праздники, путешествия), содержание любимых литературных произведений и кинофильмов. Атрибутика игр для старших дошкольников должна быть более детализированной. </vt:lpstr>
      <vt:lpstr>         Большая часть оборудования хранится в коробках, на которых есть картинка и надпись для узнавания игры, и дети самостоятельно определяют, в какие игры будут играть. «Развернуты» только те игры, в которые дети в данный период времени играют (игры могут длиться несколько дней и даже недель). </vt:lpstr>
      <vt:lpstr>Слайд 14</vt:lpstr>
      <vt:lpstr>Слайд 15</vt:lpstr>
      <vt:lpstr>Для развития режиссерской игры необходимо выделить специальное место, где бы разыгрывались сюжеты (можно изготовить «сцену» с кулисами из большой картонной коробки), набор игрушечных персонажей размером примерно в ладонь взрослого, «бросовый» материал и инструменты, а также некоторые схемы-образцы, фотографии декораций и кукол</vt:lpstr>
      <vt:lpstr>Изобразительная деятельность — одна из самых любимых у детей. Кроме обычных материалов (бумага, картон, карандаши, фломастеры, краски, кисти), необходимо включить схемы — способы создания образов с помощью разнообразных техник. Желательно иметь пооперационные карты, отражающие последовательность действий по созданию какого-либо образа из глины, бумаги, других материалов. Эти средства помогут воспитать у ребенка самостоятельность, умение определять последовательность процесса изготовления чего-либо, если есть затруднения в этом. Рядом или в других местах группы надо отвести место для демонстрации созданных детьми работ. Можно крепить детские работы не только на стенках, но и подвешивать с помощью нитей к потолку, заполняя работами воздушное пространство группы</vt:lpstr>
      <vt:lpstr>Игры с песком, водой, снегом, камешками, глиной также должны быть представлены и группе, так как перед педагогом стоит новая задача: показать детям различные возможности инструментов, помогающих познавать мир, и прежде всего — микроскопа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292</cp:revision>
  <dcterms:created xsi:type="dcterms:W3CDTF">2014-10-21T10:11:05Z</dcterms:created>
  <dcterms:modified xsi:type="dcterms:W3CDTF">2016-06-02T10:52:50Z</dcterms:modified>
</cp:coreProperties>
</file>