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53CCA9D-CA88-4D92-8A62-F45B9F4687C2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1A515F-75C6-48D0-BE77-63172362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5370-69E0-46EC-A643-9909AE116978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F768-1BC7-49E9-B308-FB16510BF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BC9D-32E4-4CED-A808-193099893E32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E828-25CC-4016-941A-7A24360C7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72DAE8-B8D8-4D10-8326-B08E464C40C9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41A340-D81E-41D2-AC60-281EAF35B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929AAA-33B2-484B-9BDA-877DA5D19EB7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A31024-FFA9-4950-A96A-C81B63CA3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A4D4C-0075-40DC-891A-FEFA5F32F53F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CABA0B-C467-4CE8-91C8-42DE435C0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79CE64-09B2-4F33-B292-DA42C6325683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25A356-2BC9-4420-BB73-BB69E3898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5E73DC-4837-4651-BCEC-9CFFD790A2D3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5B0FAB-64B2-4EBD-ACCA-24243F337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82E7-A0FF-490A-B57D-35A6A4CF28D9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6C89-8336-49EA-9115-E5777AB78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A8A10A2-3A8C-4AF7-A5C9-CC9C53679EF0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6569DBD-0D05-4CFF-B459-12D11806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8523C86-0708-4ED1-BF4D-641D8E5989F4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B1705C-FB00-48FC-8D74-81C3CCFF2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79E8AF-116C-4AD7-B3DA-30336D98D4DD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7F0D10-87C9-4356-B29C-E9FD3A107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56" r:id="rId7"/>
    <p:sldLayoutId id="2147483765" r:id="rId8"/>
    <p:sldLayoutId id="2147483766" r:id="rId9"/>
    <p:sldLayoutId id="2147483757" r:id="rId10"/>
    <p:sldLayoutId id="2147483758" r:id="rId11"/>
  </p:sldLayoutIdLst>
  <p:transition spd="med" advTm="8000">
    <p:fade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14313" y="1500173"/>
            <a:ext cx="8643937" cy="3240101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285852" y="2214554"/>
            <a:ext cx="6858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 у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в е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 </a:t>
            </a:r>
          </a:p>
          <a:p>
            <a:pPr algn="ctr"/>
            <a:endParaRPr lang="ru-RU" sz="2400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выполнила</a:t>
            </a:r>
            <a:endParaRPr lang="ru-RU" sz="2800" dirty="0">
              <a:solidFill>
                <a:schemeClr val="accent6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20" y="3714752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Скрынникова Лариса Владимировна, воспитатель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 №47 г.Энгельса Саратовской области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6">
                  <a:lumMod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 точечный 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95459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А вы не обижаете муравьёв? Не надо! Ведь они приносят пользу!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Берегите муравьёв,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Полюбите муравьёв,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губите их дома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Лес «спасибо» вам скажет, друзья!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Муравейник</a:t>
            </a:r>
            <a:endParaRPr lang="ru-RU" sz="5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786842" cy="4525963"/>
          </a:xfrm>
          <a:effectLst>
            <a:glow rad="139700">
              <a:schemeClr val="tx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живу в доме, рядом с которым стоит небольшой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Мы с мамой часто туда ходим.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Однажды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 мы гуляли по лесу и увидели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Под ним стоял высокий муравейник. </a:t>
            </a: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6028.13388235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786842" cy="4525963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Когда мы проходили мимо, я споткнулся и упал.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Моя рука попала прямо в муравейник. Я закричал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 неожиданности и начал стряхивать с себя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муравьёв. Они падали на землю, а я их топтал.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06"/>
            <a:ext cx="9144000" cy="67573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4525963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Мама меня остановила и сказала, что муравьёв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обижать нельзя, потому что лес без них не выживет.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очень удивился и спросил: «Почему?»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муравейник_в_разрез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4525963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Вот что мне ответила мама: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Муравьи приносят пользу, ведь они – санитары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леса. Ходы муравьёв в земле делают её рыхлой.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Благодаря этому корни растений лучше дышат. </a:t>
            </a:r>
            <a:endParaRPr lang="ru-RU" sz="28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372476" cy="4525963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Добывая себе пищу, они приносят в муравейник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большое количество насекомых и их личинок. </a:t>
            </a:r>
            <a:endParaRPr lang="ru-RU" sz="28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 точечный 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791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358" y="357166"/>
            <a:ext cx="8329642" cy="4525963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А ещё муравей может тащить груз, масса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которого в 50 раз больше его собственной!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414_03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3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628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Я очень удивился тому, что услышал и решил,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больше муравьёв обижать не буду.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203</TotalTime>
  <Words>250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Муравейник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73</cp:revision>
  <dcterms:created xsi:type="dcterms:W3CDTF">2013-10-16T15:52:59Z</dcterms:created>
  <dcterms:modified xsi:type="dcterms:W3CDTF">2016-02-28T19:39:05Z</dcterms:modified>
</cp:coreProperties>
</file>