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A3DC7-F51E-419F-AD37-6BA7020C8C9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09F9A7-3EDF-4A62-8791-FE73975CE65C}">
      <dgm:prSet phldrT="[Текст]" custT="1"/>
      <dgm:spPr>
        <a:solidFill>
          <a:srgbClr val="FF0000">
            <a:alpha val="35000"/>
          </a:srgbClr>
        </a:solidFill>
      </dgm:spPr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места</a:t>
          </a:r>
          <a:endParaRPr lang="ru-RU" sz="3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23435-FF08-410E-A48D-C9970384830E}" type="parTrans" cxnId="{191F3B1B-3BCA-43AF-8CB6-EB636F936F95}">
      <dgm:prSet/>
      <dgm:spPr/>
      <dgm:t>
        <a:bodyPr/>
        <a:lstStyle/>
        <a:p>
          <a:endParaRPr lang="ru-RU"/>
        </a:p>
      </dgm:t>
    </dgm:pt>
    <dgm:pt modelId="{B823D7F6-5C78-44BF-826B-9AFA00782181}" type="sibTrans" cxnId="{191F3B1B-3BCA-43AF-8CB6-EB636F936F95}">
      <dgm:prSet/>
      <dgm:spPr/>
      <dgm:t>
        <a:bodyPr/>
        <a:lstStyle/>
        <a:p>
          <a:endParaRPr lang="ru-RU"/>
        </a:p>
      </dgm:t>
    </dgm:pt>
    <dgm:pt modelId="{8A83EC63-2A0C-4C00-85D6-4CAB42B3B14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конкурсантов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965AD-1B9C-4881-ADD1-2039AC207827}" type="parTrans" cxnId="{BFB0CE83-7CAD-4C03-A08F-F6D540B64C8D}">
      <dgm:prSet/>
      <dgm:spPr/>
      <dgm:t>
        <a:bodyPr/>
        <a:lstStyle/>
        <a:p>
          <a:endParaRPr lang="ru-RU"/>
        </a:p>
      </dgm:t>
    </dgm:pt>
    <dgm:pt modelId="{2613FE86-C5C2-41C4-AB18-175E11111B24}" type="sibTrans" cxnId="{BFB0CE83-7CAD-4C03-A08F-F6D540B64C8D}">
      <dgm:prSet/>
      <dgm:spPr/>
      <dgm:t>
        <a:bodyPr/>
        <a:lstStyle/>
        <a:p>
          <a:endParaRPr lang="ru-RU"/>
        </a:p>
      </dgm:t>
    </dgm:pt>
    <dgm:pt modelId="{2D4EA972-1C46-4F8E-AB28-4C6A924A0B32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места</a:t>
          </a:r>
          <a:endParaRPr lang="ru-RU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DB5D9-6E79-4DCD-B8B8-2D19B974C759}" type="parTrans" cxnId="{13F487C5-82DC-40CE-8654-FBC21E2CEA28}">
      <dgm:prSet/>
      <dgm:spPr/>
      <dgm:t>
        <a:bodyPr/>
        <a:lstStyle/>
        <a:p>
          <a:endParaRPr lang="ru-RU"/>
        </a:p>
      </dgm:t>
    </dgm:pt>
    <dgm:pt modelId="{23BFB302-E6DF-4E31-B488-8A4750D3F05E}" type="sibTrans" cxnId="{13F487C5-82DC-40CE-8654-FBC21E2CEA28}">
      <dgm:prSet/>
      <dgm:spPr/>
      <dgm:t>
        <a:bodyPr/>
        <a:lstStyle/>
        <a:p>
          <a:endParaRPr lang="ru-RU"/>
        </a:p>
      </dgm:t>
    </dgm:pt>
    <dgm:pt modelId="{C1800310-9466-412A-BA13-C3B757AC474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конкурсантов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3FAFF-7369-4BA4-8A02-9BA1F2A46F06}" type="parTrans" cxnId="{1C52AAB8-69AF-4548-A27A-156A74D49560}">
      <dgm:prSet/>
      <dgm:spPr/>
      <dgm:t>
        <a:bodyPr/>
        <a:lstStyle/>
        <a:p>
          <a:endParaRPr lang="ru-RU"/>
        </a:p>
      </dgm:t>
    </dgm:pt>
    <dgm:pt modelId="{59E2DE72-8740-4E9D-AFFB-F46BF640F2EB}" type="sibTrans" cxnId="{1C52AAB8-69AF-4548-A27A-156A74D49560}">
      <dgm:prSet/>
      <dgm:spPr/>
      <dgm:t>
        <a:bodyPr/>
        <a:lstStyle/>
        <a:p>
          <a:endParaRPr lang="ru-RU"/>
        </a:p>
      </dgm:t>
    </dgm:pt>
    <dgm:pt modelId="{C0A23CF4-860F-4E7D-8120-48AA255615F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места</a:t>
          </a:r>
          <a:endParaRPr lang="ru-RU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1553C-4C8F-49EE-A7F6-92DB569C71D9}" type="parTrans" cxnId="{4CC54B3D-5218-4477-AC24-83471CEF4DBE}">
      <dgm:prSet/>
      <dgm:spPr/>
      <dgm:t>
        <a:bodyPr/>
        <a:lstStyle/>
        <a:p>
          <a:endParaRPr lang="ru-RU"/>
        </a:p>
      </dgm:t>
    </dgm:pt>
    <dgm:pt modelId="{A8E28C4E-99E4-47D8-B927-C751246AF09C}" type="sibTrans" cxnId="{4CC54B3D-5218-4477-AC24-83471CEF4DBE}">
      <dgm:prSet/>
      <dgm:spPr/>
      <dgm:t>
        <a:bodyPr/>
        <a:lstStyle/>
        <a:p>
          <a:endParaRPr lang="ru-RU"/>
        </a:p>
      </dgm:t>
    </dgm:pt>
    <dgm:pt modelId="{DD672956-7F3A-42C9-8FB4-4926AAB3D08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конкурсантов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F76F0-F4F7-4389-A22F-89D96FAC94C2}" type="parTrans" cxnId="{F4B43887-BA5B-4465-804C-6C98E7A1BE58}">
      <dgm:prSet/>
      <dgm:spPr/>
      <dgm:t>
        <a:bodyPr/>
        <a:lstStyle/>
        <a:p>
          <a:endParaRPr lang="ru-RU"/>
        </a:p>
      </dgm:t>
    </dgm:pt>
    <dgm:pt modelId="{616763D9-2242-4D22-BF42-37710AB10069}" type="sibTrans" cxnId="{F4B43887-BA5B-4465-804C-6C98E7A1BE58}">
      <dgm:prSet/>
      <dgm:spPr/>
      <dgm:t>
        <a:bodyPr/>
        <a:lstStyle/>
        <a:p>
          <a:endParaRPr lang="ru-RU"/>
        </a:p>
      </dgm:t>
    </dgm:pt>
    <dgm:pt modelId="{4D2C4FFA-6243-4B9C-8C55-DEA469D06CFA}" type="pres">
      <dgm:prSet presAssocID="{DD0A3DC7-F51E-419F-AD37-6BA7020C8C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B61D2F2-2D36-467B-9646-C7D5D20D5657}" type="pres">
      <dgm:prSet presAssocID="{8909F9A7-3EDF-4A62-8791-FE73975CE65C}" presName="circle1" presStyleLbl="node1" presStyleIdx="0" presStyleCnt="3" custLinFactNeighborY="-755"/>
      <dgm:spPr>
        <a:solidFill>
          <a:srgbClr val="FF0000">
            <a:alpha val="41000"/>
          </a:srgbClr>
        </a:solidFill>
      </dgm:spPr>
    </dgm:pt>
    <dgm:pt modelId="{04F3A717-BFD6-4D2F-AB4A-D474C3608C75}" type="pres">
      <dgm:prSet presAssocID="{8909F9A7-3EDF-4A62-8791-FE73975CE65C}" presName="space" presStyleCnt="0"/>
      <dgm:spPr/>
    </dgm:pt>
    <dgm:pt modelId="{492BFA12-B9CE-42D5-B15B-8E16307C735D}" type="pres">
      <dgm:prSet presAssocID="{8909F9A7-3EDF-4A62-8791-FE73975CE65C}" presName="rect1" presStyleLbl="alignAcc1" presStyleIdx="0" presStyleCnt="3"/>
      <dgm:spPr/>
      <dgm:t>
        <a:bodyPr/>
        <a:lstStyle/>
        <a:p>
          <a:endParaRPr lang="ru-RU"/>
        </a:p>
      </dgm:t>
    </dgm:pt>
    <dgm:pt modelId="{5BC256D5-E0C3-4EA0-90C3-324955E29006}" type="pres">
      <dgm:prSet presAssocID="{2D4EA972-1C46-4F8E-AB28-4C6A924A0B32}" presName="vertSpace2" presStyleLbl="node1" presStyleIdx="0" presStyleCnt="3"/>
      <dgm:spPr/>
    </dgm:pt>
    <dgm:pt modelId="{7718FC67-B453-4DBA-9F80-2AB9C0508462}" type="pres">
      <dgm:prSet presAssocID="{2D4EA972-1C46-4F8E-AB28-4C6A924A0B32}" presName="circle2" presStyleLbl="node1" presStyleIdx="1" presStyleCnt="3"/>
      <dgm:spPr>
        <a:solidFill>
          <a:srgbClr val="92D050"/>
        </a:solidFill>
      </dgm:spPr>
    </dgm:pt>
    <dgm:pt modelId="{4037EDC7-48F0-463B-A329-431F2E98DEE0}" type="pres">
      <dgm:prSet presAssocID="{2D4EA972-1C46-4F8E-AB28-4C6A924A0B32}" presName="rect2" presStyleLbl="alignAcc1" presStyleIdx="1" presStyleCnt="3"/>
      <dgm:spPr/>
    </dgm:pt>
    <dgm:pt modelId="{C3C88D86-8FED-4B43-9586-3E11A65E465A}" type="pres">
      <dgm:prSet presAssocID="{C0A23CF4-860F-4E7D-8120-48AA255615F4}" presName="vertSpace3" presStyleLbl="node1" presStyleIdx="1" presStyleCnt="3"/>
      <dgm:spPr/>
    </dgm:pt>
    <dgm:pt modelId="{19A31906-4F42-4709-A3A9-9A469E03B2AE}" type="pres">
      <dgm:prSet presAssocID="{C0A23CF4-860F-4E7D-8120-48AA255615F4}" presName="circle3" presStyleLbl="node1" presStyleIdx="2" presStyleCnt="3"/>
      <dgm:spPr>
        <a:solidFill>
          <a:schemeClr val="tx2">
            <a:lumMod val="20000"/>
            <a:lumOff val="80000"/>
          </a:schemeClr>
        </a:solidFill>
      </dgm:spPr>
    </dgm:pt>
    <dgm:pt modelId="{CE7C6B6A-BF2E-40F0-9977-D717FC01707F}" type="pres">
      <dgm:prSet presAssocID="{C0A23CF4-860F-4E7D-8120-48AA255615F4}" presName="rect3" presStyleLbl="alignAcc1" presStyleIdx="2" presStyleCnt="3"/>
      <dgm:spPr/>
    </dgm:pt>
    <dgm:pt modelId="{F1370B05-8C84-44A2-B903-C67159325FEC}" type="pres">
      <dgm:prSet presAssocID="{8909F9A7-3EDF-4A62-8791-FE73975CE65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D5378-F05B-41A9-86F4-658D7EA354B1}" type="pres">
      <dgm:prSet presAssocID="{8909F9A7-3EDF-4A62-8791-FE73975CE65C}" presName="rect1ChTx" presStyleLbl="alignAcc1" presStyleIdx="2" presStyleCnt="3" custScaleX="117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6A7E1-6094-45F0-BCF7-DA2BFBF4B220}" type="pres">
      <dgm:prSet presAssocID="{2D4EA972-1C46-4F8E-AB28-4C6A924A0B32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92C61F0D-D969-49D0-AF06-5EB0EABB0F30}" type="pres">
      <dgm:prSet presAssocID="{2D4EA972-1C46-4F8E-AB28-4C6A924A0B32}" presName="rect2ChTx" presStyleLbl="alignAcc1" presStyleIdx="2" presStyleCnt="3" custScaleX="12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5CC0D-7744-46FD-96B5-D0CB590C6B7B}" type="pres">
      <dgm:prSet presAssocID="{C0A23CF4-860F-4E7D-8120-48AA255615F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A3C1F8F-CE69-455E-923E-DE669D623E1C}" type="pres">
      <dgm:prSet presAssocID="{C0A23CF4-860F-4E7D-8120-48AA255615F4}" presName="rect3ChTx" presStyleLbl="alignAcc1" presStyleIdx="2" presStyleCnt="3" custScaleX="119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54B3D-5218-4477-AC24-83471CEF4DBE}" srcId="{DD0A3DC7-F51E-419F-AD37-6BA7020C8C95}" destId="{C0A23CF4-860F-4E7D-8120-48AA255615F4}" srcOrd="2" destOrd="0" parTransId="{B981553C-4C8F-49EE-A7F6-92DB569C71D9}" sibTransId="{A8E28C4E-99E4-47D8-B927-C751246AF09C}"/>
    <dgm:cxn modelId="{B0399FD0-3455-4A38-8ED8-04B237946AAB}" type="presOf" srcId="{2D4EA972-1C46-4F8E-AB28-4C6A924A0B32}" destId="{4037EDC7-48F0-463B-A329-431F2E98DEE0}" srcOrd="0" destOrd="0" presId="urn:microsoft.com/office/officeart/2005/8/layout/target3"/>
    <dgm:cxn modelId="{16496D56-40F5-46C1-8553-43A07ABC83EC}" type="presOf" srcId="{8909F9A7-3EDF-4A62-8791-FE73975CE65C}" destId="{F1370B05-8C84-44A2-B903-C67159325FEC}" srcOrd="1" destOrd="0" presId="urn:microsoft.com/office/officeart/2005/8/layout/target3"/>
    <dgm:cxn modelId="{191F3B1B-3BCA-43AF-8CB6-EB636F936F95}" srcId="{DD0A3DC7-F51E-419F-AD37-6BA7020C8C95}" destId="{8909F9A7-3EDF-4A62-8791-FE73975CE65C}" srcOrd="0" destOrd="0" parTransId="{F8323435-FF08-410E-A48D-C9970384830E}" sibTransId="{B823D7F6-5C78-44BF-826B-9AFA00782181}"/>
    <dgm:cxn modelId="{BFB0CE83-7CAD-4C03-A08F-F6D540B64C8D}" srcId="{8909F9A7-3EDF-4A62-8791-FE73975CE65C}" destId="{8A83EC63-2A0C-4C00-85D6-4CAB42B3B144}" srcOrd="0" destOrd="0" parTransId="{B85965AD-1B9C-4881-ADD1-2039AC207827}" sibTransId="{2613FE86-C5C2-41C4-AB18-175E11111B24}"/>
    <dgm:cxn modelId="{1B016AC5-F3C2-4B05-BCB9-0769BA563C43}" type="presOf" srcId="{8A83EC63-2A0C-4C00-85D6-4CAB42B3B144}" destId="{072D5378-F05B-41A9-86F4-658D7EA354B1}" srcOrd="0" destOrd="0" presId="urn:microsoft.com/office/officeart/2005/8/layout/target3"/>
    <dgm:cxn modelId="{6D18350C-9FFE-4021-B552-C65B925B9035}" type="presOf" srcId="{DD672956-7F3A-42C9-8FB4-4926AAB3D08C}" destId="{9A3C1F8F-CE69-455E-923E-DE669D623E1C}" srcOrd="0" destOrd="0" presId="urn:microsoft.com/office/officeart/2005/8/layout/target3"/>
    <dgm:cxn modelId="{C85867A2-F03E-4210-AEB7-012F3DE24AFE}" type="presOf" srcId="{2D4EA972-1C46-4F8E-AB28-4C6A924A0B32}" destId="{1176A7E1-6094-45F0-BCF7-DA2BFBF4B220}" srcOrd="1" destOrd="0" presId="urn:microsoft.com/office/officeart/2005/8/layout/target3"/>
    <dgm:cxn modelId="{B0486EC8-1888-41D3-BC34-2953F187AA73}" type="presOf" srcId="{C1800310-9466-412A-BA13-C3B757AC4741}" destId="{92C61F0D-D969-49D0-AF06-5EB0EABB0F30}" srcOrd="0" destOrd="0" presId="urn:microsoft.com/office/officeart/2005/8/layout/target3"/>
    <dgm:cxn modelId="{72E5DBD8-7F76-4764-8F82-636A3BCDD5EC}" type="presOf" srcId="{8909F9A7-3EDF-4A62-8791-FE73975CE65C}" destId="{492BFA12-B9CE-42D5-B15B-8E16307C735D}" srcOrd="0" destOrd="0" presId="urn:microsoft.com/office/officeart/2005/8/layout/target3"/>
    <dgm:cxn modelId="{5792B375-90CE-49C3-AC17-087948BC670F}" type="presOf" srcId="{C0A23CF4-860F-4E7D-8120-48AA255615F4}" destId="{CE7C6B6A-BF2E-40F0-9977-D717FC01707F}" srcOrd="0" destOrd="0" presId="urn:microsoft.com/office/officeart/2005/8/layout/target3"/>
    <dgm:cxn modelId="{1C52AAB8-69AF-4548-A27A-156A74D49560}" srcId="{2D4EA972-1C46-4F8E-AB28-4C6A924A0B32}" destId="{C1800310-9466-412A-BA13-C3B757AC4741}" srcOrd="0" destOrd="0" parTransId="{1BB3FAFF-7369-4BA4-8A02-9BA1F2A46F06}" sibTransId="{59E2DE72-8740-4E9D-AFFB-F46BF640F2EB}"/>
    <dgm:cxn modelId="{991A0105-1715-41EE-9A66-B1C090E39408}" type="presOf" srcId="{C0A23CF4-860F-4E7D-8120-48AA255615F4}" destId="{1795CC0D-7744-46FD-96B5-D0CB590C6B7B}" srcOrd="1" destOrd="0" presId="urn:microsoft.com/office/officeart/2005/8/layout/target3"/>
    <dgm:cxn modelId="{A9770685-6766-4778-9228-57355ADD3798}" type="presOf" srcId="{DD0A3DC7-F51E-419F-AD37-6BA7020C8C95}" destId="{4D2C4FFA-6243-4B9C-8C55-DEA469D06CFA}" srcOrd="0" destOrd="0" presId="urn:microsoft.com/office/officeart/2005/8/layout/target3"/>
    <dgm:cxn modelId="{F4B43887-BA5B-4465-804C-6C98E7A1BE58}" srcId="{C0A23CF4-860F-4E7D-8120-48AA255615F4}" destId="{DD672956-7F3A-42C9-8FB4-4926AAB3D08C}" srcOrd="0" destOrd="0" parTransId="{77DF76F0-F4F7-4389-A22F-89D96FAC94C2}" sibTransId="{616763D9-2242-4D22-BF42-37710AB10069}"/>
    <dgm:cxn modelId="{13F487C5-82DC-40CE-8654-FBC21E2CEA28}" srcId="{DD0A3DC7-F51E-419F-AD37-6BA7020C8C95}" destId="{2D4EA972-1C46-4F8E-AB28-4C6A924A0B32}" srcOrd="1" destOrd="0" parTransId="{E4FDB5D9-6E79-4DCD-B8B8-2D19B974C759}" sibTransId="{23BFB302-E6DF-4E31-B488-8A4750D3F05E}"/>
    <dgm:cxn modelId="{E7D28301-8031-4593-AE36-86FADD4FF038}" type="presParOf" srcId="{4D2C4FFA-6243-4B9C-8C55-DEA469D06CFA}" destId="{3B61D2F2-2D36-467B-9646-C7D5D20D5657}" srcOrd="0" destOrd="0" presId="urn:microsoft.com/office/officeart/2005/8/layout/target3"/>
    <dgm:cxn modelId="{508EDF4D-C18E-47A1-A795-95EE16273528}" type="presParOf" srcId="{4D2C4FFA-6243-4B9C-8C55-DEA469D06CFA}" destId="{04F3A717-BFD6-4D2F-AB4A-D474C3608C75}" srcOrd="1" destOrd="0" presId="urn:microsoft.com/office/officeart/2005/8/layout/target3"/>
    <dgm:cxn modelId="{B7C9CC44-0829-4294-A7FB-F6745832A78A}" type="presParOf" srcId="{4D2C4FFA-6243-4B9C-8C55-DEA469D06CFA}" destId="{492BFA12-B9CE-42D5-B15B-8E16307C735D}" srcOrd="2" destOrd="0" presId="urn:microsoft.com/office/officeart/2005/8/layout/target3"/>
    <dgm:cxn modelId="{73F87AB3-8DC1-4F1D-A96F-9EE38D762EF0}" type="presParOf" srcId="{4D2C4FFA-6243-4B9C-8C55-DEA469D06CFA}" destId="{5BC256D5-E0C3-4EA0-90C3-324955E29006}" srcOrd="3" destOrd="0" presId="urn:microsoft.com/office/officeart/2005/8/layout/target3"/>
    <dgm:cxn modelId="{C3C25213-EED3-4618-A079-13A1D5724A2A}" type="presParOf" srcId="{4D2C4FFA-6243-4B9C-8C55-DEA469D06CFA}" destId="{7718FC67-B453-4DBA-9F80-2AB9C0508462}" srcOrd="4" destOrd="0" presId="urn:microsoft.com/office/officeart/2005/8/layout/target3"/>
    <dgm:cxn modelId="{82023C5F-12CA-4FD8-A904-DF39B8F6BFA5}" type="presParOf" srcId="{4D2C4FFA-6243-4B9C-8C55-DEA469D06CFA}" destId="{4037EDC7-48F0-463B-A329-431F2E98DEE0}" srcOrd="5" destOrd="0" presId="urn:microsoft.com/office/officeart/2005/8/layout/target3"/>
    <dgm:cxn modelId="{F8178E7B-046D-4BFE-9CFD-1702532C4960}" type="presParOf" srcId="{4D2C4FFA-6243-4B9C-8C55-DEA469D06CFA}" destId="{C3C88D86-8FED-4B43-9586-3E11A65E465A}" srcOrd="6" destOrd="0" presId="urn:microsoft.com/office/officeart/2005/8/layout/target3"/>
    <dgm:cxn modelId="{29A5C93C-A385-4B5A-AB90-69ABB0A6164F}" type="presParOf" srcId="{4D2C4FFA-6243-4B9C-8C55-DEA469D06CFA}" destId="{19A31906-4F42-4709-A3A9-9A469E03B2AE}" srcOrd="7" destOrd="0" presId="urn:microsoft.com/office/officeart/2005/8/layout/target3"/>
    <dgm:cxn modelId="{20B48338-4732-483A-B77B-185722B4160D}" type="presParOf" srcId="{4D2C4FFA-6243-4B9C-8C55-DEA469D06CFA}" destId="{CE7C6B6A-BF2E-40F0-9977-D717FC01707F}" srcOrd="8" destOrd="0" presId="urn:microsoft.com/office/officeart/2005/8/layout/target3"/>
    <dgm:cxn modelId="{3A8D4EE5-435F-43B0-897F-C84CE428C3DA}" type="presParOf" srcId="{4D2C4FFA-6243-4B9C-8C55-DEA469D06CFA}" destId="{F1370B05-8C84-44A2-B903-C67159325FEC}" srcOrd="9" destOrd="0" presId="urn:microsoft.com/office/officeart/2005/8/layout/target3"/>
    <dgm:cxn modelId="{33C3ACD9-B80D-4A0A-BBCF-A9F2AF49939F}" type="presParOf" srcId="{4D2C4FFA-6243-4B9C-8C55-DEA469D06CFA}" destId="{072D5378-F05B-41A9-86F4-658D7EA354B1}" srcOrd="10" destOrd="0" presId="urn:microsoft.com/office/officeart/2005/8/layout/target3"/>
    <dgm:cxn modelId="{8AC5FDE0-8EEF-4EF5-AA35-39789C0A0F67}" type="presParOf" srcId="{4D2C4FFA-6243-4B9C-8C55-DEA469D06CFA}" destId="{1176A7E1-6094-45F0-BCF7-DA2BFBF4B220}" srcOrd="11" destOrd="0" presId="urn:microsoft.com/office/officeart/2005/8/layout/target3"/>
    <dgm:cxn modelId="{0F6D71E6-641D-404D-A618-DBB5D160495C}" type="presParOf" srcId="{4D2C4FFA-6243-4B9C-8C55-DEA469D06CFA}" destId="{92C61F0D-D969-49D0-AF06-5EB0EABB0F30}" srcOrd="12" destOrd="0" presId="urn:microsoft.com/office/officeart/2005/8/layout/target3"/>
    <dgm:cxn modelId="{4D486AE0-1EF7-4633-929A-B5B4113B05C1}" type="presParOf" srcId="{4D2C4FFA-6243-4B9C-8C55-DEA469D06CFA}" destId="{1795CC0D-7744-46FD-96B5-D0CB590C6B7B}" srcOrd="13" destOrd="0" presId="urn:microsoft.com/office/officeart/2005/8/layout/target3"/>
    <dgm:cxn modelId="{3CF3019C-9032-4EC0-8BF5-B5CE3580F1CB}" type="presParOf" srcId="{4D2C4FFA-6243-4B9C-8C55-DEA469D06CFA}" destId="{9A3C1F8F-CE69-455E-923E-DE669D623E1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1D2F2-2D36-467B-9646-C7D5D20D5657}">
      <dsp:nvSpPr>
        <dsp:cNvPr id="0" name=""/>
        <dsp:cNvSpPr/>
      </dsp:nvSpPr>
      <dsp:spPr>
        <a:xfrm>
          <a:off x="-126206" y="194251"/>
          <a:ext cx="4046443" cy="4046443"/>
        </a:xfrm>
        <a:prstGeom prst="pie">
          <a:avLst>
            <a:gd name="adj1" fmla="val 5400000"/>
            <a:gd name="adj2" fmla="val 16200000"/>
          </a:avLst>
        </a:prstGeom>
        <a:solidFill>
          <a:srgbClr val="FF0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BFA12-B9CE-42D5-B15B-8E16307C735D}">
      <dsp:nvSpPr>
        <dsp:cNvPr id="0" name=""/>
        <dsp:cNvSpPr/>
      </dsp:nvSpPr>
      <dsp:spPr>
        <a:xfrm>
          <a:off x="1897015" y="224802"/>
          <a:ext cx="4720850" cy="4046443"/>
        </a:xfrm>
        <a:prstGeom prst="rect">
          <a:avLst/>
        </a:prstGeom>
        <a:solidFill>
          <a:srgbClr val="FF0000">
            <a:alpha val="35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места</a:t>
          </a:r>
          <a:endParaRPr lang="ru-RU" sz="3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7015" y="224802"/>
        <a:ext cx="2360425" cy="1213935"/>
      </dsp:txXfrm>
    </dsp:sp>
    <dsp:sp modelId="{7718FC67-B453-4DBA-9F80-2AB9C0508462}">
      <dsp:nvSpPr>
        <dsp:cNvPr id="0" name=""/>
        <dsp:cNvSpPr/>
      </dsp:nvSpPr>
      <dsp:spPr>
        <a:xfrm>
          <a:off x="581922" y="1438737"/>
          <a:ext cx="2630185" cy="2630185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7EDC7-48F0-463B-A329-431F2E98DEE0}">
      <dsp:nvSpPr>
        <dsp:cNvPr id="0" name=""/>
        <dsp:cNvSpPr/>
      </dsp:nvSpPr>
      <dsp:spPr>
        <a:xfrm>
          <a:off x="1897015" y="1438737"/>
          <a:ext cx="4720850" cy="2630185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места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7015" y="1438737"/>
        <a:ext cx="2360425" cy="1213931"/>
      </dsp:txXfrm>
    </dsp:sp>
    <dsp:sp modelId="{19A31906-4F42-4709-A3A9-9A469E03B2AE}">
      <dsp:nvSpPr>
        <dsp:cNvPr id="0" name=""/>
        <dsp:cNvSpPr/>
      </dsp:nvSpPr>
      <dsp:spPr>
        <a:xfrm>
          <a:off x="1290049" y="2652669"/>
          <a:ext cx="1213931" cy="1213931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C6B6A-BF2E-40F0-9977-D717FC01707F}">
      <dsp:nvSpPr>
        <dsp:cNvPr id="0" name=""/>
        <dsp:cNvSpPr/>
      </dsp:nvSpPr>
      <dsp:spPr>
        <a:xfrm>
          <a:off x="1897015" y="2652669"/>
          <a:ext cx="4720850" cy="121393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места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7015" y="2652669"/>
        <a:ext cx="2360425" cy="1213931"/>
      </dsp:txXfrm>
    </dsp:sp>
    <dsp:sp modelId="{072D5378-F05B-41A9-86F4-658D7EA354B1}">
      <dsp:nvSpPr>
        <dsp:cNvPr id="0" name=""/>
        <dsp:cNvSpPr/>
      </dsp:nvSpPr>
      <dsp:spPr>
        <a:xfrm>
          <a:off x="4053441" y="224802"/>
          <a:ext cx="2768424" cy="12139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конкурсантов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3441" y="224802"/>
        <a:ext cx="2768424" cy="1213935"/>
      </dsp:txXfrm>
    </dsp:sp>
    <dsp:sp modelId="{92C61F0D-D969-49D0-AF06-5EB0EABB0F30}">
      <dsp:nvSpPr>
        <dsp:cNvPr id="0" name=""/>
        <dsp:cNvSpPr/>
      </dsp:nvSpPr>
      <dsp:spPr>
        <a:xfrm>
          <a:off x="4005028" y="1438737"/>
          <a:ext cx="2865249" cy="12139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конкурсантов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5028" y="1438737"/>
        <a:ext cx="2865249" cy="1213931"/>
      </dsp:txXfrm>
    </dsp:sp>
    <dsp:sp modelId="{9A3C1F8F-CE69-455E-923E-DE669D623E1C}">
      <dsp:nvSpPr>
        <dsp:cNvPr id="0" name=""/>
        <dsp:cNvSpPr/>
      </dsp:nvSpPr>
      <dsp:spPr>
        <a:xfrm>
          <a:off x="4029234" y="2652669"/>
          <a:ext cx="2816837" cy="12139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конкурсантов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9234" y="2652669"/>
        <a:ext cx="2816837" cy="1213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2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0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2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4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9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4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6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3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7229-6F58-4EE5-B36D-FE520D1BBC4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AEF1-FD73-4386-9929-7F61ADC13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на\Desktop\Рабочий стол\подготовительная группа 2015г\фоны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16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9626" y="13407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Отчет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по работе с одаренными детьми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 системе дошкольных образовательных учреждений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Энгельсского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муниципального района»</a:t>
            </a:r>
            <a:endParaRPr lang="ru-RU" sz="20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3994" y="4309160"/>
            <a:ext cx="3254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подготовила: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старший воспитатель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Коломоец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Елена Викторовна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56" y="633634"/>
            <a:ext cx="4517984" cy="3388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923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нна\Desktop\Рабочий стол\подготовительная группа 2015г\фоны\veselyie-rebyata-shablon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341" y="0"/>
            <a:ext cx="849694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 жюри 2016 г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Витущенко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Наталья Михайловна – воспитатель МАДОУ «Детский сад №53».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Грыленко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Светлана Геннадьевна – воспитатель МАДОУ «Детский сад №3».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Свекольникова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Надежда Ивановна – воспитатель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изодеятельности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МБДОУ «Детский сад №67».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Коломоец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Елена Викторовна – старший воспитатель МБДОУ «Детский сад №1», руководитель центра методического сопровождения педагогов ДОУ  по работе с одаренными детьми.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79" y="3762593"/>
            <a:ext cx="3767224" cy="282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3" y="3762593"/>
            <a:ext cx="3840892" cy="2880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955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Desktop\Рабочий стол\подготовительная группа 2015г\фоны\veselyie-rebyata-shablon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8251" y="2420888"/>
            <a:ext cx="3267498" cy="318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75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Спасибо за внимание!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086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нна\Desktop\Рабочий стол\подготовительная группа 2015г\фоны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44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1117" y="4221088"/>
            <a:ext cx="4743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       Что такое одарённость? Это подарок судьбы, расположение звёзд при рождении или божественная тайна?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06904"/>
            <a:ext cx="655272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        «Одаренность человека-это маленький росточек,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едва проклюнувшийся из земли и требующий к себе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огромного внимания. Необходимо холить и лелеять,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ухаживать за ним, сделать его благороднее,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чтобы он вырос и дал обильный плод».</a:t>
            </a:r>
            <a:endParaRPr lang="ru-RU" sz="24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r">
              <a:spcAft>
                <a:spcPts val="60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В.А. Сухомлинский.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33" y="3449156"/>
            <a:ext cx="1737544" cy="28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нна\Desktop\Рабочий стол\подготовительная группа 2015г\фоны\veselyie-rebyata-shablon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Одарённость – стечение трёх характеристик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интеллектуальных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способностей, превышающих средний уровень,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креативности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настойчивости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    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561662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5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нна\Desktop\Рабочий стол\подготовительная группа 2015г\фоны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44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6633" y="2261487"/>
            <a:ext cx="6933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       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На протяжении двух лет, в нашем ДОУ организован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центр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методического сопровождения педагогов ДОУ по работе с одаренными детьми «Я открываю мир!» по направлению «Художественно-эстетическое развитие дошкольников».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652"/>
            <a:ext cx="3312368" cy="206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65104"/>
            <a:ext cx="3096344" cy="2266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311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на\Desktop\Рабочий стол\подготовительная группа 2015г\фоны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16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Цель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: выявление и поддержка педагогов работающих с одаренными детьми в системе дошкольного образования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Энгельсского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муниципального района.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4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4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Задачи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 развитие общей культуры, креативности, творческого мышления педагогических работников ДОУ, детей;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 выявление и поощрение одаренных детей в системе учреждений дошкольного образования;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    развитие детской познавательной и творческой активности.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40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нна\Desktop\Рабочий стол\подготовительная группа 2015г\фоны\veselyie-rebyata-shablon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82012"/>
            <a:ext cx="82826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 2015 года  на базе нашего ДОУ проведено 6 муниципальных конкурсов детского творчества в системе дошкольных образовательных учреждений.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«Осенняя палитра»  - 2015г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Вдохновение зима» - 2015 г., 2016 г.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«Весна Победы» - 2015 г.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«Сказочная Пушкинская страна» - 2015г.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«Мы голосуем за мир» - 2015г.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89040"/>
            <a:ext cx="2964000" cy="1906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2" y="3501008"/>
            <a:ext cx="2320440" cy="1652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32706"/>
            <a:ext cx="145896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12" y="4149080"/>
            <a:ext cx="1622690" cy="225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727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нна\Desktop\Рабочий стол\подготовительная группа 2015г\фоны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57" y="0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96647935"/>
              </p:ext>
            </p:extLst>
          </p:nvPr>
        </p:nvGraphicFramePr>
        <p:xfrm>
          <a:off x="2198948" y="1179403"/>
          <a:ext cx="6744072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1720" y="2455440"/>
            <a:ext cx="21602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564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1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на\Desktop\Рабочий стол\подготовительная группа 2015г\фоны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16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776864" cy="470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 организационного комитета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Борсук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Александра Викторовна – методист МБОУ ДО «Методический центр»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Сидорик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Наталья Владимировна – методист МБОУ ДО «Методический центр»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Черноморец Елена Геннадьевна – методист МБОУ ДО «Методический центр»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Коломоец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Елена Викторовна – старший воспитатель МБДОУ «Детский сад №1», руководитель центра методического сопровождения педагогов ДОУ  по работе с одаренными детьми.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4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341" y="0"/>
            <a:ext cx="849694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 жюри 2016 г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Кадыкова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Марина Николаевна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председатель жюри, директор МБОУ ДО «Методический центр».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Черноморец Елена Геннадьевна – заместитель председателя жюри, методист МБОУ ДО «Методический центр».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Борсук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Александра Викторовна – методист МБОУ ДО «Методический центр».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Сидорик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Наталия Владимировна – методист МБОУ ДО «Методический центр».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4729735" cy="283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2111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212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8</cp:revision>
  <dcterms:created xsi:type="dcterms:W3CDTF">2016-02-24T17:35:13Z</dcterms:created>
  <dcterms:modified xsi:type="dcterms:W3CDTF">2016-02-25T17:43:05Z</dcterms:modified>
</cp:coreProperties>
</file>