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62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«Проектно-исследовательская деятельность на уроках литературного чтения»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5000636"/>
            <a:ext cx="4365698" cy="17526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Подготовила : учитель начальных классов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МАОУ СОШ № 18 г. Балаково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Лещева Юлия Владимировна</a:t>
            </a:r>
            <a:endParaRPr lang="ru-RU" sz="1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Гипотеза: «Во всех ли сказках есть настоящий герой?»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Используется </a:t>
            </a:r>
            <a:r>
              <a:rPr lang="ru-RU" b="1" dirty="0" smtClean="0"/>
              <a:t>поисковый метод</a:t>
            </a:r>
            <a:r>
              <a:rPr lang="ru-RU" dirty="0" smtClean="0"/>
              <a:t> по группам (командам). 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2357430"/>
            <a:ext cx="45005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После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поиского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метода на уроке анализируются герои сказок. Обыгрывается ими рассказ о своих подвигах.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86124"/>
            <a:ext cx="4357718" cy="288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00438"/>
            <a:ext cx="3710824" cy="282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571612"/>
            <a:ext cx="2500330" cy="164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Завершающий этап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428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Сочинение собственной сказки, основываясь на ранее изученных сказках, где есть настоящие герои (Сказка «</a:t>
            </a:r>
            <a:r>
              <a:rPr lang="ru-RU" dirty="0" err="1" smtClean="0"/>
              <a:t>Морозко</a:t>
            </a:r>
            <a:r>
              <a:rPr lang="ru-RU" dirty="0" smtClean="0"/>
              <a:t>», </a:t>
            </a:r>
            <a:r>
              <a:rPr lang="ru-RU" dirty="0" err="1" smtClean="0"/>
              <a:t>сказка</a:t>
            </a:r>
            <a:r>
              <a:rPr lang="ru-RU" dirty="0" smtClean="0"/>
              <a:t> «Гуси лебеди», «Буратино»….), иллюстрация к ним.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43248"/>
            <a:ext cx="36587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357298"/>
            <a:ext cx="1845124" cy="293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00174"/>
            <a:ext cx="29560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642918"/>
            <a:ext cx="342899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264448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500042"/>
            <a:ext cx="47863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Говоря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о результате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, важно помнить, что на всех этапах этой творческой работы основной ожидаемый результат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развитие творческих способностей, приобретение ребёнком новых знаний, умений, навыков исследовательского поведения и умения анализировать полученные знания.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9699" name="Picture 3" descr="http://detsad58.su/wp-content/uploads/2016/03/deti-chitay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786058"/>
            <a:ext cx="284171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643306" y="857232"/>
            <a:ext cx="492922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 современном стремительно меняющемся мире развитое исследовательское поведение рассматривается как стиль жизни современного человека.</a:t>
            </a:r>
            <a:r>
              <a:rPr lang="ru-RU" i="1" dirty="0" smtClean="0">
                <a:solidFill>
                  <a:srgbClr val="000000"/>
                </a:solidFill>
                <a:ea typeface="Times New Roman" pitchFamily="18" charset="0"/>
              </a:rPr>
              <a:t> 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ea typeface="Times New Roman" pitchFamily="18" charset="0"/>
              </a:rPr>
              <a:t>Одним из важных </a:t>
            </a:r>
            <a:r>
              <a:rPr lang="ru-RU" i="1" dirty="0" smtClean="0">
                <a:solidFill>
                  <a:srgbClr val="C00000"/>
                </a:solidFill>
                <a:ea typeface="Times New Roman" pitchFamily="18" charset="0"/>
              </a:rPr>
              <a:t>умений для человека </a:t>
            </a:r>
            <a:r>
              <a:rPr lang="ru-RU" i="1" dirty="0" smtClean="0">
                <a:solidFill>
                  <a:srgbClr val="000000"/>
                </a:solidFill>
                <a:ea typeface="Times New Roman" pitchFamily="18" charset="0"/>
              </a:rPr>
              <a:t>в настоящее время является </a:t>
            </a:r>
            <a:r>
              <a:rPr lang="ru-RU" i="1" dirty="0" smtClean="0">
                <a:solidFill>
                  <a:srgbClr val="C00000"/>
                </a:solidFill>
                <a:ea typeface="Times New Roman" pitchFamily="18" charset="0"/>
              </a:rPr>
              <a:t>умение находить информацию</a:t>
            </a:r>
            <a:r>
              <a:rPr lang="ru-RU" i="1" dirty="0" smtClean="0">
                <a:solidFill>
                  <a:srgbClr val="000000"/>
                </a:solidFill>
                <a:ea typeface="Times New Roman" pitchFamily="18" charset="0"/>
              </a:rPr>
              <a:t>, перерабатывать и использовать её в нужных целях. В связи с этим в начальной школе всё чаще используется </a:t>
            </a:r>
            <a:r>
              <a:rPr lang="ru-RU" i="1" dirty="0" smtClean="0">
                <a:solidFill>
                  <a:srgbClr val="C00000"/>
                </a:solidFill>
                <a:ea typeface="Times New Roman" pitchFamily="18" charset="0"/>
              </a:rPr>
              <a:t>метод проектов и исследований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57290" y="5429264"/>
            <a:ext cx="4643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7" name="Picture 5" descr="http://static9.depositphotos.com/1667027/1141/v/170/depositphotos_11418720-Reading-k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43380"/>
            <a:ext cx="2726164" cy="2000264"/>
          </a:xfrm>
          <a:prstGeom prst="rect">
            <a:avLst/>
          </a:prstGeom>
          <a:noFill/>
        </p:spPr>
      </p:pic>
      <p:pic>
        <p:nvPicPr>
          <p:cNvPr id="3079" name="Picture 7" descr="http://detsad25pushkin.ucoz.ru/kons/t.vikt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2439045" cy="3081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Опыт работы проектно - исследовательской  деятельности на уроках литературного чтения в 3 классе, по программе </a:t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«Перспективная начальная школа»,</a:t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под руководством автора Н.А. </a:t>
            </a:r>
            <a:r>
              <a:rPr lang="ru-RU" sz="28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Чураковой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http://static.my-shop.ru/product/2/118/1170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71810"/>
            <a:ext cx="2428892" cy="3145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642918"/>
            <a:ext cx="7134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 блок «Набираемся житейской мудрости</a:t>
            </a:r>
            <a:r>
              <a:rPr lang="ru-RU" b="1" dirty="0" smtClean="0"/>
              <a:t>»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428736"/>
            <a:ext cx="52149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При изучении первых басен (Эзопа и Ивана Крылова ), ребятам даётся задание на дом узнать об авторе интересное (изучить биографию).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7" descr="http://uld1.mycdn.me/image?t=3&amp;bid=812393849629&amp;id=812393849629&amp;plc=WEB&amp;tkn=*e2DrLjbIPwiUmruYg4dqL1_ER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000240"/>
            <a:ext cx="2301981" cy="409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Формируются рабочие группы по интересам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14414" y="1714488"/>
            <a:ext cx="28575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Изучение басен наизусть по ролям, умение выделять в них мораль. Сравнение басен Эзопа и Крылова между собой.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На этом этапе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выдвигается гипотеза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«Всегда ли в баснях есть мораль?»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При  разборе басен (2 урока) мы доказали что мораль есть в каждой басне.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14488"/>
            <a:ext cx="2719389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3571900" cy="235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Творческая мастерская</a:t>
            </a:r>
            <a:endParaRPr lang="ru-RU" dirty="0"/>
          </a:p>
        </p:txBody>
      </p:sp>
      <p:pic>
        <p:nvPicPr>
          <p:cNvPr id="3" name="Picture 2" descr="E:\фотографии\с телефона 2017\школа\20170120_084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14422"/>
            <a:ext cx="3643338" cy="2732504"/>
          </a:xfrm>
          <a:prstGeom prst="rect">
            <a:avLst/>
          </a:prstGeom>
          <a:noFill/>
        </p:spPr>
      </p:pic>
      <p:pic>
        <p:nvPicPr>
          <p:cNvPr id="4" name="Picture 5" descr="E:\фотографии\с телефона 2017\школа\20170120_084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3714776" cy="278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E:\фотографии\с телефона 2017\школа\20170120_084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357562"/>
            <a:ext cx="3619525" cy="2714644"/>
          </a:xfrm>
          <a:prstGeom prst="rect">
            <a:avLst/>
          </a:prstGeom>
          <a:noFill/>
        </p:spPr>
      </p:pic>
      <p:pic>
        <p:nvPicPr>
          <p:cNvPr id="19460" name="Picture 4" descr="E:\фотографии\с телефона 2017\школа\20170120_084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фотографии\с телефона 2017\школа\20170120_091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3143272" cy="2357454"/>
          </a:xfrm>
          <a:prstGeom prst="rect">
            <a:avLst/>
          </a:prstGeom>
          <a:noFill/>
        </p:spPr>
      </p:pic>
      <p:pic>
        <p:nvPicPr>
          <p:cNvPr id="20483" name="Picture 3" descr="E:\фотографии\с телефона 2017\школа\20170120_091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357586" cy="2518189"/>
          </a:xfrm>
          <a:prstGeom prst="rect">
            <a:avLst/>
          </a:prstGeom>
          <a:noFill/>
        </p:spPr>
      </p:pic>
      <p:pic>
        <p:nvPicPr>
          <p:cNvPr id="20484" name="Picture 4" descr="E:\фотографии\с телефона 2017\школа\20170120_091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5250661" y="821513"/>
            <a:ext cx="3143272" cy="2357454"/>
          </a:xfrm>
          <a:prstGeom prst="rect">
            <a:avLst/>
          </a:prstGeom>
          <a:noFill/>
        </p:spPr>
      </p:pic>
      <p:pic>
        <p:nvPicPr>
          <p:cNvPr id="20485" name="Picture 5" descr="E:\фотографии\с телефона 2017\школа\20170120_091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H="1">
            <a:off x="866157" y="3348629"/>
            <a:ext cx="3357562" cy="251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2 блок – «Как рождается герой».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71538" y="1428736"/>
            <a:ext cx="44291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Изучая тему сказочного героя, ребятам предоставляется информация  из учебника какие качества характерны этому герою с точки зрения учёных: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63708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313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Опыт работы проектно - исследовательской  деятельности на уроках литературного чтения в 3 классе, по программе  «Перспективная начальная школа»,  под руководством автора Н.А. Чураковой  </vt:lpstr>
      <vt:lpstr>Слайд 4</vt:lpstr>
      <vt:lpstr>Формируются рабочие группы по интересам </vt:lpstr>
      <vt:lpstr>Творческая мастерская</vt:lpstr>
      <vt:lpstr>Слайд 7</vt:lpstr>
      <vt:lpstr>Слайд 8</vt:lpstr>
      <vt:lpstr>2 блок – «Как рождается герой».  </vt:lpstr>
      <vt:lpstr>Гипотеза: «Во всех ли сказках есть настоящий герой?» </vt:lpstr>
      <vt:lpstr>Завершающий этап.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Александр</cp:lastModifiedBy>
  <cp:revision>18</cp:revision>
  <dcterms:created xsi:type="dcterms:W3CDTF">2013-08-20T23:50:31Z</dcterms:created>
  <dcterms:modified xsi:type="dcterms:W3CDTF">2017-03-28T21:05:52Z</dcterms:modified>
</cp:coreProperties>
</file>