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9" r:id="rId2"/>
    <p:sldId id="262" r:id="rId3"/>
    <p:sldId id="272" r:id="rId4"/>
    <p:sldId id="275" r:id="rId5"/>
    <p:sldId id="266" r:id="rId6"/>
    <p:sldId id="321" r:id="rId7"/>
    <p:sldId id="330" r:id="rId8"/>
    <p:sldId id="328" r:id="rId9"/>
    <p:sldId id="320" r:id="rId10"/>
    <p:sldId id="299" r:id="rId11"/>
    <p:sldId id="280" r:id="rId12"/>
    <p:sldId id="293" r:id="rId13"/>
    <p:sldId id="306" r:id="rId14"/>
    <p:sldId id="322" r:id="rId15"/>
    <p:sldId id="323" r:id="rId16"/>
    <p:sldId id="324" r:id="rId17"/>
    <p:sldId id="331" r:id="rId18"/>
    <p:sldId id="325" r:id="rId19"/>
    <p:sldId id="290" r:id="rId20"/>
    <p:sldId id="265" r:id="rId21"/>
    <p:sldId id="26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9DA"/>
    <a:srgbClr val="462E1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4D486-7CEC-49A4-9E26-DF03646F5704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D7964-5498-41E1-9408-B482196E64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photoshopia.su/uploads/posts/2011-09/1027mrvt1r8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://star-transform-moscow.ru/uimg/images/center/Symbol-9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3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.jpeg"/><Relationship Id="rId7" Type="http://schemas.openxmlformats.org/officeDocument/2006/relationships/hyperlink" Target="http://star-transform-moscow.ru/uimg/images/center/Symbol-9.JPG" TargetMode="External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ar-transform-moscow.ru/uimg/images/center/Symbol-9.JPG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3.proshkolu.ru/content/media/pic/std/1000000/644000/643137-0e22c91e4f596e4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http://photoshopia.su/uploads/posts/2011-09/1027mrvt1r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2171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5" name="Picture 2" descr="http://star-transform-moscow.ru/uimg/images/center/Symbol-9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4572008"/>
            <a:ext cx="2143108" cy="2285992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11560" y="285728"/>
            <a:ext cx="8136904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«Организация работы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 одарёнными детьми»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85918" y="1285860"/>
            <a:ext cx="4857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412776"/>
            <a:ext cx="74295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МДОУ «Детский сад комбинированного вида № 3 «Звёздочка» 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г. Ершова Саратовской области»</a:t>
            </a:r>
            <a:endParaRPr lang="ru-RU" sz="2800" b="1" dirty="0"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I:\танцы\DSC_1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4"/>
            <a:ext cx="3528392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I:\танцы\DSC_11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2852936"/>
            <a:ext cx="5040560" cy="3709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995936" y="1268760"/>
            <a:ext cx="4032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Балы... балы... и музыка играет,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На танец даму кавалеры  приглашают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://foto.planetadruzey.ru/2141474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9" y="3933056"/>
            <a:ext cx="208823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I:\танцы\DSC_93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501008"/>
            <a:ext cx="3951439" cy="30569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7" name="Picture 3" descr="I:\танцы\DSC_97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76672"/>
            <a:ext cx="4032448" cy="28083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Содержимое 3" descr="DSC_98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04664"/>
            <a:ext cx="3744416" cy="28083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79512" y="3501008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Вместе, в ногу, раз, два, три!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Как танцуем , посмотри!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I:\танцы\P_20141224_1649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4664"/>
            <a:ext cx="3960440" cy="3600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1" name="Picture 3" descr="I:\танцы\SAM_35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636912"/>
            <a:ext cx="4371110" cy="3933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https://img-fotki.yandex.ru/get/6746/165443111.3d0/0_12f53f_bd797057_XL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165614"/>
            <a:ext cx="3474269" cy="269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I:\танцы\SAM_43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636912"/>
            <a:ext cx="4032448" cy="3789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I:\танцы\танцы\DSC082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0"/>
            <a:ext cx="4464496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I:\танцы\танцы\DSC081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924944"/>
            <a:ext cx="4379979" cy="3717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I:\танцы\танцы\DSC081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645024"/>
            <a:ext cx="4824536" cy="3212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I:\танцы\танцы\DSC081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4104456" cy="3744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I:\танцы\танцы\DSC082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88640"/>
            <a:ext cx="4658682" cy="3528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286000" y="3284984"/>
            <a:ext cx="54543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2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здорово, что можно танцевать,</a:t>
            </a:r>
          </a:p>
          <a:p>
            <a:pPr algn="ctr">
              <a:lnSpc>
                <a:spcPts val="2520"/>
              </a:lnSpc>
            </a:pPr>
            <a:r>
              <a:rPr lang="ru-RU" sz="2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 и в пластике все чувства воплощать!  </a:t>
            </a:r>
          </a:p>
          <a:p>
            <a:pPr algn="ctr">
              <a:lnSpc>
                <a:spcPts val="2520"/>
              </a:lnSpc>
            </a:pPr>
            <a:r>
              <a:rPr lang="ru-RU" sz="2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 Ведь танец – вдохновения полет!</a:t>
            </a:r>
          </a:p>
          <a:p>
            <a:pPr algn="ctr">
              <a:lnSpc>
                <a:spcPts val="2520"/>
              </a:lnSpc>
            </a:pPr>
            <a:r>
              <a:rPr lang="ru-RU" sz="2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 И с музыкой в гармонии живет!</a:t>
            </a:r>
            <a:endParaRPr lang="ru-RU" sz="2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I:\танцы\танцы\DSC08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169368"/>
            <a:ext cx="4483975" cy="5427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3" descr="I:\танцы\танцы\DSC083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76672"/>
            <a:ext cx="3888432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I:\танцы\танцы\DSC083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76672"/>
            <a:ext cx="3816424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F:\выступление детей на конкурсе\DSCN12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88640"/>
            <a:ext cx="4019939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F:\выступление детей на конкурсе\DSCN11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996952"/>
            <a:ext cx="4320480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http://static.klasnaocinka.com.ua/uploads/editor/1892/92767/sitepage_23/images/kabinet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3068960"/>
            <a:ext cx="239790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39552" y="1196752"/>
            <a:ext cx="4176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Танец дома, в коридоре,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Репетировала я.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Все движения из танца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Выучила вся семья.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http://ellender.jpschools.org/wp-content/uploads/sites/104/2013/06/preschool-clipart23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45224"/>
            <a:ext cx="5940425" cy="108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3" descr="DSCN822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284984"/>
            <a:ext cx="4225779" cy="3383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http://ellender.jpschools.org/wp-content/uploads/sites/104/2013/06/preschool-clipart23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124744"/>
            <a:ext cx="5940425" cy="108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User\Desktop\танцы\s239399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1" y="260648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395536" y="3501008"/>
            <a:ext cx="5256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Aharoni" pitchFamily="2" charset="-79"/>
              </a:rPr>
              <a:t>Под музыку танцы,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Aharoni" pitchFamily="2" charset="-79"/>
              </a:rPr>
              <a:t> Под музыку встряска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Aharoni" pitchFamily="2" charset="-79"/>
              </a:rPr>
              <a:t> Зовется понятно всем, просто пляска! </a:t>
            </a:r>
            <a:endParaRPr lang="ru-RU" b="1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F:\выступление детей на конкурсе\DSCN1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48680"/>
            <a:ext cx="3974842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F:\выступление детей на конкурсе\DSCN11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9" y="3068960"/>
            <a:ext cx="4331973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23528" y="3861048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861048"/>
            <a:ext cx="403244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 долго ждали этот миг,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вот – ура!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Диплом уже в руках твоих, 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Желаем счастья и добра!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24" name="Picture 8" descr="http://www.newsfederation.ru/wp-content/uploads/2015/05/ur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476672"/>
            <a:ext cx="4536504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1142985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I:\танцы\002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1512168" cy="2759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771800" y="260649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I:\танцы\002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980728"/>
            <a:ext cx="136815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I:\танцы\002 (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4005064"/>
            <a:ext cx="144016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I:\танцы\002 (7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980728"/>
            <a:ext cx="1654656" cy="2507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I:\танцы\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3789040"/>
            <a:ext cx="1728192" cy="2710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6" descr="I:\танцы\002 (6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3933056"/>
            <a:ext cx="1599365" cy="2535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http://mdou-zvezdochka.ucoz.ru/_si/0/s19083003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3861048"/>
            <a:ext cx="144016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4" name="AutoShape 2" descr="https://e.mail.ru/cgi-bin/getattach?file=004.jpg&amp;id=14474231580000000346;0;1&amp;mode=attachment&amp;&amp;x-email=anna-glazev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s://e.mail.ru/cgi-bin/getattach?file=004.jpg&amp;id=14474231580000000346;0;1&amp;mode=attachment&amp;&amp;x-email=anna-glazev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Users\ПрофIT\Downloads\00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8304" y="188640"/>
            <a:ext cx="1692142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C:\Users\ПрофIT\Downloads\00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91880" y="1052736"/>
            <a:ext cx="1656184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9" name="Picture 7" descr="C:\Users\ПрофIT\Downloads\00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91880" y="3933056"/>
            <a:ext cx="1600096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357158" y="1000108"/>
            <a:ext cx="864399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Цель: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solidFill>
                  <a:srgbClr val="C00000"/>
                </a:solidFill>
              </a:rPr>
              <a:t>- выявление и поддержка творческих способностей и инициатив талантливых детей,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- создание условий для реализации и развития творческого потенциала музыкально-одаренных дошкольников.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8" name="Рисунок 7" descr="http://ellender.jpschools.org/wp-content/uploads/sites/104/2013/06/preschool-clipart23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5229200"/>
            <a:ext cx="5940425" cy="108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ellender.jpschools.org/wp-content/uploads/sites/104/2013/06/preschool-clipart23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0"/>
            <a:ext cx="5940425" cy="108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214290"/>
            <a:ext cx="9144000" cy="4093428"/>
          </a:xfrm>
          <a:prstGeom prst="rect">
            <a:avLst/>
          </a:prstGeom>
        </p:spPr>
        <p:txBody>
          <a:bodyPr wrap="square">
            <a:spAutoFit/>
            <a:scene3d>
              <a:camera prst="isometricOffAxis1Righ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onvex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«Цели, которые вы ставите в развитии способностей одаренных детей, – реальны.</a:t>
            </a:r>
          </a:p>
          <a:p>
            <a:endParaRPr lang="ru-RU" sz="20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Главное - верьте и действуйте с душой».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I:\танцы\IMG_4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068960"/>
            <a:ext cx="5364088" cy="3480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://s58.radikal.ru/i160/1210/10/a219ebb8663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2428868"/>
            <a:ext cx="4505385" cy="41433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4348" y="2000240"/>
            <a:ext cx="7572427" cy="1000132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Спасибо за внимание!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img3.proshkolu.ru/content/media/pic/std/1000000/644000/643137-0e22c91e4f596e4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3568" y="1142984"/>
            <a:ext cx="781752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 Исследовать психолого-педагогические подходы изучения феномена музыкальной одаренности, проявившейся в дошкольном возрасте;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Подобрать, разработать методы выявления музыкально -одаренных детей в ходе воспитательно-образовательного процесса;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 Выявить детей с выраженной музыкальностью.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 Организовать кружковую и индивидуальную работу с детьми с выраженной музыкальностью.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 Организовать просветительскую работу с родителями и педагогами по вопросам взаимодействия с музыкально одаренными детьми.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://ellender.jpschools.org/wp-content/uploads/sites/104/2013/06/preschool-clipart23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0"/>
            <a:ext cx="5940425" cy="108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ellender.jpschools.org/wp-content/uploads/sites/104/2013/06/preschool-clipart23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5772998"/>
            <a:ext cx="5940425" cy="108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5984" y="307181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285728"/>
            <a:ext cx="91440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Наши выступления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10" name="Picture 6" descr="F:\новое в саду\фото печать\DSCN6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789040"/>
            <a:ext cx="4275138" cy="2906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908720"/>
            <a:ext cx="4536504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7" descr="F:\новое в саду\фото печать\P10706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908720"/>
            <a:ext cx="4392488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://star-transform-moscow.ru/uimg/images/center/Symbol-9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1" y="4437112"/>
            <a:ext cx="1656184" cy="2016224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00876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71472" y="1195864"/>
            <a:ext cx="7572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071546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2400" dirty="0"/>
          </a:p>
        </p:txBody>
      </p:sp>
      <p:pic>
        <p:nvPicPr>
          <p:cNvPr id="7" name="Picture 2" descr="http://im2-tub-ru.yandex.net/i?id=143548834-57-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509120"/>
            <a:ext cx="1368152" cy="18722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28575">
            <a:solidFill>
              <a:srgbClr val="00B0F0"/>
            </a:solidFill>
          </a:ln>
        </p:spPr>
      </p:pic>
      <p:pic>
        <p:nvPicPr>
          <p:cNvPr id="8" name="Picture 8" descr="F:\новое в саду\фото печать\DSCN69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692696"/>
            <a:ext cx="4032250" cy="2879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5" descr="F:\новое в саду\фото печать\DSCN69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3212976"/>
            <a:ext cx="4140200" cy="3305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827584" y="1484784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ambria" pitchFamily="18" charset="0"/>
              </a:rPr>
              <a:t>В парах мы подскоки,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Cambria" pitchFamily="18" charset="0"/>
              </a:rPr>
              <a:t>Дружно выполняем.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Cambria" pitchFamily="18" charset="0"/>
              </a:rPr>
              <a:t>Весело под музыку,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Cambria" pitchFamily="18" charset="0"/>
              </a:rPr>
              <a:t>Устали не зная.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8234"/>
          </a:xfrm>
          <a:prstGeom prst="rect">
            <a:avLst/>
          </a:prstGeom>
          <a:noFill/>
        </p:spPr>
      </p:pic>
      <p:pic>
        <p:nvPicPr>
          <p:cNvPr id="8194" name="Picture 2" descr="I:\танцы\SAM_2780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744"/>
            <a:ext cx="4248472" cy="309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I:\танцы\SAM_3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140968"/>
            <a:ext cx="4320479" cy="3501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star-transform-moscow.ru/uimg/images/center/Symbol-9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4509120"/>
            <a:ext cx="1872207" cy="2016224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I:\танцы\DSC_1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4"/>
            <a:ext cx="3528392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I:\танцы\DSC_11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2852936"/>
            <a:ext cx="5040560" cy="3709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995936" y="1268760"/>
            <a:ext cx="4032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Балы... балы... и музыка играет,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На танец даму кавалеры  приглашают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://foto.planetadruzey.ru/2141474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9" y="3933056"/>
            <a:ext cx="208823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3.proshkolu.ru/content/media/pic/std/1000000/644000/643137-0e22c91e4f596e4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82780" cy="7063323"/>
          </a:xfrm>
          <a:prstGeom prst="rect">
            <a:avLst/>
          </a:prstGeom>
          <a:noFill/>
        </p:spPr>
      </p:pic>
      <p:pic>
        <p:nvPicPr>
          <p:cNvPr id="5122" name="Picture 2" descr="I:\танцы\DSC_1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4211960" cy="3285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I:\танцы\DSC_11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848721"/>
            <a:ext cx="4536504" cy="3009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499992" y="836712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Дети войны,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Стали собственной памяти старше мы.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Наши сыны,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Этой страшной войны не видавшие,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Пусть счастливыми будут людьми!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Мир их дому! Да сбудется мир!</a:t>
            </a:r>
            <a:endParaRPr lang="ru-RU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http://img3.proshkolu.ru/content/media/pic/std/1000000/644000/643137-0e22c91e4f596e4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</p:spPr>
      </p:pic>
      <p:pic>
        <p:nvPicPr>
          <p:cNvPr id="3074" name="Picture 2" descr="I:\танцы\DSC_1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4215068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I:\танцы\DSC_1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429000"/>
            <a:ext cx="4716016" cy="3240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32656"/>
            <a:ext cx="3744416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165</Words>
  <Application>Microsoft Office PowerPoint</Application>
  <PresentationFormat>Экран (4:3)</PresentationFormat>
  <Paragraphs>56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владелиц</dc:creator>
  <cp:lastModifiedBy>ПрофIT</cp:lastModifiedBy>
  <cp:revision>111</cp:revision>
  <dcterms:created xsi:type="dcterms:W3CDTF">2014-03-13T11:13:57Z</dcterms:created>
  <dcterms:modified xsi:type="dcterms:W3CDTF">2015-11-13T14:22:30Z</dcterms:modified>
</cp:coreProperties>
</file>