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C5124-7290-4173-9C06-4FF833CCEE2D}" type="datetimeFigureOut">
              <a:rPr lang="ru-RU"/>
              <a:pPr>
                <a:defRPr/>
              </a:pPr>
              <a:t>11.03.2016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1F43A-928E-4C94-B289-986750A6A8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B0CFC-1B61-4DED-B30D-7836566D4A89}" type="datetimeFigureOut">
              <a:rPr lang="ru-RU"/>
              <a:pPr>
                <a:defRPr/>
              </a:pPr>
              <a:t>11.03.2016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39109-1517-4C5A-AB65-607DA38786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D9DF7-60D8-470B-A460-036E7DEA01E9}" type="datetimeFigureOut">
              <a:rPr lang="ru-RU"/>
              <a:pPr>
                <a:defRPr/>
              </a:pPr>
              <a:t>11.03.2016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14D89-DC47-4D09-926F-944BD6367E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2DB47-A1DE-49E7-B3D1-09AA7D4E8ADB}" type="datetimeFigureOut">
              <a:rPr lang="ru-RU"/>
              <a:pPr>
                <a:defRPr/>
              </a:pPr>
              <a:t>11.03.2016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D0894-BC3A-46F3-A36E-2607D557CD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33688-0ADC-4161-9909-82D2CEED9BF0}" type="datetimeFigureOut">
              <a:rPr lang="ru-RU"/>
              <a:pPr>
                <a:defRPr/>
              </a:pPr>
              <a:t>11.03.2016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ADFC0-6540-48FC-AAF0-30C5A6914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EC475-EB1E-4E8C-81FA-6FB453255929}" type="datetimeFigureOut">
              <a:rPr lang="ru-RU"/>
              <a:pPr>
                <a:defRPr/>
              </a:pPr>
              <a:t>11.03.2016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BF30F-D695-4181-88F5-64F85E347C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37CFE-AC50-442F-9C63-7EA6A0C6F7B5}" type="datetimeFigureOut">
              <a:rPr lang="ru-RU"/>
              <a:pPr>
                <a:defRPr/>
              </a:pPr>
              <a:t>11.03.2016</a:t>
            </a:fld>
            <a:endParaRPr lang="ru-RU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C5987-1A8B-496C-9A79-51560D40B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4B290-9734-407E-97EE-6502F720DEA5}" type="datetimeFigureOut">
              <a:rPr lang="ru-RU"/>
              <a:pPr>
                <a:defRPr/>
              </a:pPr>
              <a:t>11.03.2016</a:t>
            </a:fld>
            <a:endParaRPr lang="ru-RU"/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37C08-1576-49FB-AA7B-85E8D50986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7B4D6-BCBB-470A-85EE-99D80AC282AD}" type="datetimeFigureOut">
              <a:rPr lang="ru-RU"/>
              <a:pPr>
                <a:defRPr/>
              </a:pPr>
              <a:t>11.03.2016</a:t>
            </a:fld>
            <a:endParaRPr lang="ru-RU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F2A81-450A-4F58-9F7A-A9108993A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B9881-AEEA-4133-AA28-CA8852BAC287}" type="datetimeFigureOut">
              <a:rPr lang="ru-RU"/>
              <a:pPr>
                <a:defRPr/>
              </a:pPr>
              <a:t>11.03.2016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25EDF-E79A-4DBB-877A-008C6EE23D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FE3C1-C408-47CC-B294-77AB5B1B7C55}" type="datetimeFigureOut">
              <a:rPr lang="ru-RU"/>
              <a:pPr>
                <a:defRPr/>
              </a:pPr>
              <a:t>11.03.2016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582DD-9FB5-4CEB-A985-75D04311BB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  <a:endParaRPr lang="ru-RU" smtClean="0"/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 smtClean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29DD3B-7339-407A-891A-C640741E266F}" type="datetimeFigureOut">
              <a:rPr lang="ru-RU"/>
              <a:pPr>
                <a:defRPr/>
              </a:pPr>
              <a:t>11.03.2016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0C9585-014C-4F9B-973B-69D57BCAE5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323528" y="1268760"/>
            <a:ext cx="8424613" cy="424844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методической поддержки педагогов дошкольных образовательных учреждений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Энгельсского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муниципального района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работе с одаренными воспитанниками.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483768" y="5805264"/>
            <a:ext cx="6400800" cy="888504"/>
          </a:xfrm>
        </p:spPr>
        <p:txBody>
          <a:bodyPr/>
          <a:lstStyle/>
          <a:p>
            <a:r>
              <a:rPr lang="ru-RU" sz="2400" i="1" dirty="0" smtClean="0">
                <a:solidFill>
                  <a:schemeClr val="tx1"/>
                </a:solidFill>
              </a:rPr>
              <a:t>Черноморец Елена Геннадьевна, 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i="1" dirty="0" smtClean="0">
                <a:solidFill>
                  <a:schemeClr val="tx1"/>
                </a:solidFill>
              </a:rPr>
              <a:t>методист МБОУ ДО «Методический центр»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Місце для вмісту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3340968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Одаренный ребенок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это ребенок, который выделяется яркими, очевидными, иногда выдающимися достижениями (или имеет внутренние предпосылки для таких достижений) в той или иной деятельности. </a:t>
            </a:r>
          </a:p>
        </p:txBody>
      </p:sp>
      <p:pic>
        <p:nvPicPr>
          <p:cNvPr id="1026" name="Picture 2" descr="C:\Users\Еlena\Desktop\картинки\1033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84436">
            <a:off x="411584" y="3032531"/>
            <a:ext cx="3621782" cy="33786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Еlena\Desktop\картинки\sihirperisicom-erkek-cocuk-boy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99485">
            <a:off x="4104283" y="3170513"/>
            <a:ext cx="4613656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Еlena\Desktop\картинки\461281_398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15143">
            <a:off x="160055" y="532830"/>
            <a:ext cx="5176712" cy="33432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Еlena\Desktop\картинки\265204_html_3934a4e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0483110">
            <a:off x="3225056" y="2655162"/>
            <a:ext cx="5695641" cy="3773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методического сопровождения педагогов по работе с одаренными детьми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Я открываю мир!»</a:t>
            </a: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36912"/>
            <a:ext cx="8229600" cy="4065315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- «Художественно-эстетическое развитие дошкольников»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- «Познавательное и речевое развитие дошкольников»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- «Формирование экологической культуры у детей дошкольного возраста»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- «Физическое развитие дошкольников»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2232248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Главная цель в методической работе данного центра – оказание конкретной практической помощи педагогам в совершенствовании форм и методов работы с дошкольниками.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099" name="Picture 3" descr="C:\Users\Еlena\Desktop\картинки\kvadrat_august_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348880"/>
            <a:ext cx="6300700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4104456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5877272"/>
          </a:xfrm>
        </p:spPr>
        <p:txBody>
          <a:bodyPr/>
          <a:lstStyle/>
          <a:p>
            <a:pPr lvl="0"/>
            <a:r>
              <a:rPr lang="ru-RU" b="1" dirty="0" smtClean="0">
                <a:solidFill>
                  <a:srgbClr val="002060"/>
                </a:solidFill>
              </a:rPr>
              <a:t>поддержка педагогов ведущих углубленную работу по экологическому и физическому  развитию детей дошкольного возраста; 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совершенствование профессиональной компетентности педагогов через внедрение инновационных подходов к образованию одаренных воспитанников; 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способствование формированию у детей ключевых компетентностей;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выявление способных и одаренных воспитанников ДОУ.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«Формирование экологической культуры у детей дошкольного возраста» 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7776864" cy="367240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КВН «Энгельс – моя малая родина»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Калейдоскоп зимних игр и забав (элементарное детское экспериментирование)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«Конкурс экологических театров воспитанников ДОУ»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Users\Еlena\Desktop\картинки\1756_html_mf66eb5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294746"/>
            <a:ext cx="2294644" cy="2347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922114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«Физическое развитие дошкольников» 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412776"/>
            <a:ext cx="6131024" cy="197281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- «Веселые старты»,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- «Зимняя спартакиада»,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- «Семейные старты».</a:t>
            </a:r>
          </a:p>
          <a:p>
            <a:endParaRPr lang="ru-RU" dirty="0"/>
          </a:p>
        </p:txBody>
      </p:sp>
      <p:pic>
        <p:nvPicPr>
          <p:cNvPr id="6146" name="Picture 2" descr="C:\Users\Еlena\Desktop\картинки\теннис-ребен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284984"/>
            <a:ext cx="4860540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260648"/>
            <a:ext cx="77768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методической поддержки педагогов дошкольных образовательных учреждений </a:t>
            </a:r>
            <a:r>
              <a:rPr lang="ru-RU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Энгельсского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муниципального района </a:t>
            </a:r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работе с одаренными воспитанниками.</a:t>
            </a:r>
            <a:endParaRPr lang="ru-RU" sz="4000" dirty="0"/>
          </a:p>
        </p:txBody>
      </p:sp>
      <p:pic>
        <p:nvPicPr>
          <p:cNvPr id="7170" name="Picture 2" descr="C:\Users\Еlena\Desktop\картинки\logotip_o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509120"/>
            <a:ext cx="2841856" cy="21312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ыступление педобщество 2016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Выступление педобщество 2016</Template>
  <TotalTime>63</TotalTime>
  <Words>225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Выступление педобщество 2016</vt:lpstr>
      <vt:lpstr>Система методической поддержки педагогов дошкольных образовательных учреждений Энгельсского муниципального района  по работе с одаренными воспитанниками.</vt:lpstr>
      <vt:lpstr>Слайд 2</vt:lpstr>
      <vt:lpstr>Слайд 3</vt:lpstr>
      <vt:lpstr>Центр методического сопровождения педагогов по работе с одаренными детьми  « Я открываю мир!»</vt:lpstr>
      <vt:lpstr>Слайд 5</vt:lpstr>
      <vt:lpstr>Задачи:</vt:lpstr>
      <vt:lpstr>«Формирование экологической культуры у детей дошкольного возраста» </vt:lpstr>
      <vt:lpstr>«Физическое развитие дошкольников» 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методической поддержки педагогов дошкольных образовательных учреждений Энгельсского муниципального района  по работе с одаренными воспитанниками.</dc:title>
  <dc:creator>Еlena</dc:creator>
  <cp:lastModifiedBy>Еlena</cp:lastModifiedBy>
  <cp:revision>7</cp:revision>
  <dcterms:created xsi:type="dcterms:W3CDTF">2016-03-10T18:48:30Z</dcterms:created>
  <dcterms:modified xsi:type="dcterms:W3CDTF">2016-03-11T04:48:59Z</dcterms:modified>
</cp:coreProperties>
</file>