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9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500">
              <a:srgbClr val="2A9AA6"/>
            </a:gs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Дискуссионная панель: «Одаренные дети – особые дети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современном обществе?»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84984"/>
            <a:ext cx="6985918" cy="34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Творческой группе ДОУ необходимо разработать программу дополнительного образования для одаренных детей научно-технического направления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 В условиях малокомплектного сельского ДОУ организовать работу по дополнительному образованию </a:t>
            </a:r>
            <a:r>
              <a:rPr lang="ru-RU" b="1" dirty="0"/>
              <a:t>для одаренных детей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6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Технология решения проблем </a:t>
            </a:r>
            <a:br>
              <a:rPr lang="ru-RU" sz="3600" b="1" dirty="0" smtClean="0"/>
            </a:br>
            <a:r>
              <a:rPr lang="ru-RU" sz="3600" b="1" dirty="0" smtClean="0"/>
              <a:t>«5 шагов»</a:t>
            </a:r>
            <a:endParaRPr lang="ru-RU" sz="3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84792"/>
              </p:ext>
            </p:extLst>
          </p:nvPr>
        </p:nvGraphicFramePr>
        <p:xfrm>
          <a:off x="457200" y="1600200"/>
          <a:ext cx="8229600" cy="507122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86408"/>
                <a:gridCol w="2705432"/>
                <a:gridCol w="1645920"/>
                <a:gridCol w="1645920"/>
                <a:gridCol w="1645920"/>
              </a:tblGrid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1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ситуации</a:t>
                      </a:r>
                      <a:r>
                        <a:rPr lang="ru-RU" baseline="0" dirty="0" smtClean="0"/>
                        <a:t> во времени. Представьте, что прошел 1 год…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2017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2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Предположите,</a:t>
                      </a:r>
                      <a:r>
                        <a:rPr lang="ru-RU" b="1" baseline="0" dirty="0" smtClean="0"/>
                        <a:t> что у вас в наличии все необходимые ресурсы.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3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Пригласите воображаемого Помощника. 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4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Измените пространство (место) и возможно проблема получит необычное решение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Comic Sans MS" pitchFamily="66" charset="0"/>
                        </a:rPr>
                        <a:t>5</a:t>
                      </a:r>
                      <a:endParaRPr lang="ru-RU" sz="3600" dirty="0">
                        <a:latin typeface="Comic Sans MS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Посмотри на проблему с другой точки обзора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C:\Users\Sergey\Desktop\50797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5570" y="3602631"/>
            <a:ext cx="1302230" cy="86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Sergey\Desktop\1305577399_mash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602631"/>
            <a:ext cx="483235" cy="88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Sergey\Desktop\24290_de2e5258f34704a66bf742ed66ccba5a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608687"/>
            <a:ext cx="764630" cy="87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Sergey\Desktop\488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5703" y="2636912"/>
            <a:ext cx="1128545" cy="86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Sergey\Desktop\081495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679287"/>
            <a:ext cx="812036" cy="89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Sergey\Desktop\1328890069_8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3136" y="2598799"/>
            <a:ext cx="1472501" cy="97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Sergey\Desktop\2XCzYwJlpQI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5753" y="4653136"/>
            <a:ext cx="1161864" cy="95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Sergey\Desktop\image02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8287" y="4685171"/>
            <a:ext cx="1386964" cy="8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Sergey\Desktop\kosmos-2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3126" y="4653136"/>
            <a:ext cx="1229313" cy="92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Sergey\Desktop\maxresdefault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47456" y="5733256"/>
            <a:ext cx="1432808" cy="86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Sergey\Desktop\depositphotos_44744969-Kids-sitting-on-rainbow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81474" y="5743924"/>
            <a:ext cx="1306322" cy="8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Sergey\Desktop\depositphotos_23756011-Kids-flying-on-a-balloon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42425" y="5787494"/>
            <a:ext cx="678687" cy="8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Sergey\Desktop\news685_4630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3126" y="1628800"/>
            <a:ext cx="96123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Sergey\Desktop\1-6.jp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88287" y="1645558"/>
            <a:ext cx="1259764" cy="85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МОЛОДЦЫ !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5873"/>
            <a:ext cx="8229600" cy="4074616"/>
          </a:xfrm>
        </p:spPr>
      </p:pic>
    </p:spTree>
    <p:extLst>
      <p:ext uri="{BB962C8B-B14F-4D97-AF65-F5344CB8AC3E}">
        <p14:creationId xmlns:p14="http://schemas.microsoft.com/office/powerpoint/2010/main" val="969126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Дискуссионная панель: «Одаренные дети – особые дети  в современном обществе?»</vt:lpstr>
      <vt:lpstr>ПРОБЛЕМА</vt:lpstr>
      <vt:lpstr>Технология решения проблем  «5 шагов»</vt:lpstr>
      <vt:lpstr>МОЛОДЦЫ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Дискуссионная панель: «Одаренные дети – особые дети  в современном обществе?»</dc:title>
  <cp:lastModifiedBy>User</cp:lastModifiedBy>
  <cp:revision>6</cp:revision>
  <dcterms:modified xsi:type="dcterms:W3CDTF">2016-03-10T21:19:36Z</dcterms:modified>
</cp:coreProperties>
</file>