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sldIdLst>
    <p:sldId id="256" r:id="rId4"/>
    <p:sldId id="258" r:id="rId5"/>
    <p:sldId id="260" r:id="rId6"/>
    <p:sldId id="262" r:id="rId7"/>
    <p:sldId id="264" r:id="rId8"/>
    <p:sldId id="299" r:id="rId9"/>
    <p:sldId id="300" r:id="rId10"/>
    <p:sldId id="273" r:id="rId11"/>
    <p:sldId id="271" r:id="rId12"/>
    <p:sldId id="298" r:id="rId13"/>
    <p:sldId id="294" r:id="rId14"/>
    <p:sldId id="268" r:id="rId15"/>
    <p:sldId id="266" r:id="rId16"/>
    <p:sldId id="276" r:id="rId17"/>
    <p:sldId id="27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24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9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2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84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0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111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9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324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2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0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03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01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16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0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84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195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6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7785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47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99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FE9D12-46F1-4967-99CC-82008BDD804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EA2AC9-7686-48C9-A593-D5564A8A4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4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9FD39-B94A-466F-86F0-3B22D48D2EF7}" type="datetimeFigureOut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10.03.2016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4B2C3E-15EC-43AF-929F-58B3D4B40F82}" type="slidenum">
              <a:rPr lang="ru-RU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41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99695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«Центр развития ребенка –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детский сад №33»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Энгельсского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</a:t>
            </a:r>
          </a:p>
        </p:txBody>
      </p:sp>
      <p:pic>
        <p:nvPicPr>
          <p:cNvPr id="11" name="Рисунок 10" descr="G:\логотип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3" b="11017"/>
          <a:stretch/>
        </p:blipFill>
        <p:spPr bwMode="auto">
          <a:xfrm>
            <a:off x="1115616" y="476672"/>
            <a:ext cx="691276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179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f.mail.ru/cgi-bin/readmsg?id=14576327980000000465;0;6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Дом\Downloads\20141209_10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3104964"/>
            <a:ext cx="4320480" cy="3240360"/>
          </a:xfrm>
          <a:prstGeom prst="rect">
            <a:avLst/>
          </a:prstGeom>
          <a:noFill/>
        </p:spPr>
      </p:pic>
      <p:pic>
        <p:nvPicPr>
          <p:cNvPr id="1028" name="Picture 4" descr="C:\Users\Дом\Downloads\IMG_2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59376" cy="356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620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71500" algn="l"/>
              </a:tabLst>
            </a:pPr>
            <a:r>
              <a:rPr lang="ru-RU" sz="2400" b="1" spc="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 «Центра развития ребенка </a:t>
            </a:r>
            <a:r>
              <a:rPr lang="ru-RU" sz="2400" b="1" spc="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</a:p>
          <a:p>
            <a:pPr algn="ctr">
              <a:spcAft>
                <a:spcPts val="0"/>
              </a:spcAft>
              <a:tabLst>
                <a:tab pos="571500" algn="l"/>
              </a:tabLst>
            </a:pPr>
            <a:r>
              <a:rPr lang="ru-RU" sz="2400" b="1" spc="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</a:t>
            </a:r>
            <a:r>
              <a:rPr lang="ru-RU" sz="2400" b="1" spc="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сад №33»</a:t>
            </a:r>
            <a:endParaRPr lang="ru-RU" sz="11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1500" algn="l"/>
              </a:tabLst>
            </a:pPr>
            <a:r>
              <a:rPr lang="ru-RU" sz="2400" b="1" spc="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субъектами </a:t>
            </a:r>
            <a:r>
              <a:rPr lang="ru-RU" sz="2400" b="1" spc="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партнерства</a:t>
            </a:r>
            <a:r>
              <a:rPr lang="ru-RU" sz="3200" b="1" spc="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1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9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 городская  поликлиника №2»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ЧДОУ  «Детский сад «Кораблик»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32» ЭМР   Саратовской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 «Центр развития творчества   детей   и   юношества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музей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«Планета   Карамелька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театр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Оперетты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ГИБДД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г.Энгельса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22,  41, 71, 11,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2000" b="1" i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6407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\помещение дет сада 33\_DSC06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4550" y="2708920"/>
            <a:ext cx="655272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784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41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Мои документы\фото\помещение дет сада 33\_DSC06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61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Мои документы\фото\помещение дет сада 33\_DSC05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93097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168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воспитатель года 2014\_DSC059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550" y="188640"/>
            <a:ext cx="576064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воспитатель года 2014\_DSC05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79" y="2996952"/>
            <a:ext cx="5610379" cy="366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194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62" y="188641"/>
            <a:ext cx="552548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12480"/>
            <a:ext cx="5854432" cy="367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017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619672" y="6597352"/>
            <a:ext cx="6512511" cy="146080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359335" cy="54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976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ВСЕ  ДОУ №33\Кал. зимн игр - 16г\DSC_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002268" cy="33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937"/>
            <a:ext cx="4993970" cy="33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50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фото\воспитатель года 2014\_DSC05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9201" y="2844761"/>
            <a:ext cx="5851439" cy="40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ser\Desktop\собрание\воспитатель года 2014\_DSC03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816" y="186206"/>
            <a:ext cx="5087685" cy="34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24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\помещение дет сада 33\_DSC05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268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Мои документы\фото\помещение дет сада 33\_DSC05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6336704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920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\помещение дет сада 33\_DSC05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-ДОУ 33\фото -педмастерство 15\_DSC0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808030" cy="38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03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У № 33\23 ФЕВРАЛЯ СРЕДНИЕ\23 ФЕВРАЛЯ -6 ГР\23 ФЕВРАЛЯ - СТАРШИЕ\_DSC0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92339" cy="56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11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8 Марта - 2016г\7 гр Марта\_DSC0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272" y="620688"/>
            <a:ext cx="84744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35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РЕЗЕНТАЦИЯ\_DSC08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2907932"/>
            <a:ext cx="5940152" cy="39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ФОТО -ДОУ 33\выбранные\_DSC0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69" y="1101"/>
            <a:ext cx="5799406" cy="38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58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60" y="3068960"/>
            <a:ext cx="5474014" cy="36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461" y="188641"/>
            <a:ext cx="50593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4281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423</TotalTime>
  <Words>83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Воздушный поток</vt:lpstr>
      <vt:lpstr>Аспект</vt:lpstr>
      <vt:lpstr>1_Аспект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33</dc:creator>
  <cp:lastModifiedBy>Дом</cp:lastModifiedBy>
  <cp:revision>39</cp:revision>
  <dcterms:created xsi:type="dcterms:W3CDTF">2014-12-11T11:38:37Z</dcterms:created>
  <dcterms:modified xsi:type="dcterms:W3CDTF">2016-03-10T18:24:37Z</dcterms:modified>
</cp:coreProperties>
</file>