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B2A409-DF73-41CB-885F-E335F3F34703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11AFBE-18BB-4FA6-8CC4-BA1DD7B0E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Васильевич Казаков </a:t>
            </a:r>
            <a:br>
              <a:rPr lang="ru-RU" dirty="0" smtClean="0"/>
            </a:br>
            <a:r>
              <a:rPr lang="ru-RU" dirty="0" smtClean="0"/>
              <a:t>и квартет «Сударушки»</a:t>
            </a:r>
            <a:endParaRPr lang="ru-RU" dirty="0"/>
          </a:p>
        </p:txBody>
      </p:sp>
      <p:pic>
        <p:nvPicPr>
          <p:cNvPr id="1026" name="Picture 2" descr="G:\Сударушки\Рисунок (24).jpg"/>
          <p:cNvPicPr>
            <a:picLocks noChangeAspect="1" noChangeArrowheads="1"/>
          </p:cNvPicPr>
          <p:nvPr/>
        </p:nvPicPr>
        <p:blipFill>
          <a:blip r:embed="rId2"/>
          <a:srcRect l="30085" t="29167" r="32667" b="30208"/>
          <a:stretch>
            <a:fillRect/>
          </a:stretch>
        </p:blipFill>
        <p:spPr bwMode="auto">
          <a:xfrm rot="5400000">
            <a:off x="1982366" y="160718"/>
            <a:ext cx="5357826" cy="803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Для Хватовки\ScannedImage-1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180362"/>
            <a:ext cx="3643338" cy="4988651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в нашем районе не знал Юрия Васильевича Казакова? Он был талантливым аккордеонистом, одним из лучших руководителей художественной самодеятельности. Хор под руководством Ю. В. Казакова насчитывал более 100 человек, занимал первые места в районных и областных смотрах народного творчества благодаря строгому подбору репертуара, высокому уровню мастерства. А как играл Юрий Васильевич!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по хватовке\image (2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55774"/>
            <a:ext cx="5089238" cy="3602226"/>
          </a:xfrm>
          <a:noFill/>
        </p:spPr>
      </p:pic>
      <p:pic>
        <p:nvPicPr>
          <p:cNvPr id="5" name="Picture 3" descr="G:\презентация по хватовке\image (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225" y="0"/>
            <a:ext cx="5184775" cy="291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40108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Вместе с Юрием Васильевичем группа "</a:t>
            </a:r>
            <a:r>
              <a:rPr lang="ru-RU" dirty="0" smtClean="0"/>
              <a:t>Сударушки</a:t>
            </a:r>
            <a:r>
              <a:rPr lang="ru-RU" dirty="0"/>
              <a:t>" исколесили все поля, фермы, соседние деревни.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75627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Сударушки\Рисунок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Сударушки\Рисунок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Сударушки\Рисунок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15" y="0"/>
            <a:ext cx="4986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Сударушки\Рисунок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715" y="0"/>
            <a:ext cx="4986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Сударушки\Рисунок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15" y="0"/>
            <a:ext cx="4986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Сударушки\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430" y="0"/>
            <a:ext cx="498657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500562" cy="600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 коллектива немало Почетных грамот, Дипломов, но самой большой наградой считаются горячие аплодисменты зрителей, а они  неизменны после каждого выступления. Слушатели  ценят высокую музыкальную культуру, и исполнительское мастерство.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3857652" cy="63579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самого раннего детства поет Лидия Ивановна. Любили песни ее мама и папа. Иван Михайлович, отец Лидии Ивановны, пел и замечательно играл на гитаре и балалайке. Прекрасно пел романсы и был бессменным участником художественной самодеятельности. Ну как было не запеть Лидии? Тем более, что бог наградил ее прекрасным сильным голосом и артистической внешностью.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на заслуженном отдыхе, но с песней не расстается. Потому что песня несет положительную энергетику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G:\Сударушки\Рисунок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430" y="0"/>
            <a:ext cx="4986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Сударушки\25.jpeg"/>
          <p:cNvPicPr>
            <a:picLocks noChangeAspect="1" noChangeArrowheads="1"/>
          </p:cNvPicPr>
          <p:nvPr/>
        </p:nvPicPr>
        <p:blipFill>
          <a:blip r:embed="rId2"/>
          <a:srcRect l="14326" t="20258" r="35533" b="26041"/>
          <a:stretch>
            <a:fillRect/>
          </a:stretch>
        </p:blipFill>
        <p:spPr bwMode="auto">
          <a:xfrm rot="5400000">
            <a:off x="1509281" y="-1174320"/>
            <a:ext cx="6174669" cy="9094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5186370" cy="528641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Галина Ивановна - голос колокольчик, лучистые глаза, звонкий смех. Она влюблена в песню с детства. Не одно поколение детского сада  пело  песни под аккордеон Галины Ивановны. Весело и задорно разучивала песни с ребятишками, прививая детям любовь к музыке, успевая растить дочь, участвовать в художественной самодеятельности, вести не малое хозяйство. Галина Ивановна бабушка двоих замечательных внуков. В 2008 году ее не стало, но люди всегда с любовью  и нежностью вспоминают Михайлову  Г.И.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514613" cy="563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ударушки\26.jpeg"/>
          <p:cNvPicPr>
            <a:picLocks noChangeAspect="1" noChangeArrowheads="1"/>
          </p:cNvPicPr>
          <p:nvPr/>
        </p:nvPicPr>
        <p:blipFill>
          <a:blip r:embed="rId2"/>
          <a:srcRect l="30469" t="30659" r="29687" b="32809"/>
          <a:stretch>
            <a:fillRect/>
          </a:stretch>
        </p:blipFill>
        <p:spPr bwMode="auto">
          <a:xfrm>
            <a:off x="0" y="785794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504351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Антонину Дмитриевну никто и никогда не видел унылую и печальную. Всегда печаль оставалась за дверью. Про Антонину Дмитриевну можно сказать - она несет заряд энергии и всем дарит только положительные эмоции. Излучает   добро и веселье. Она вся светится, вся в движении. Так и по жизни идет с песней. Выросли замечательные сыновья, растут внуки  и две внучки-певуньи. Звучит музыка и у Антонины Дмитриевны душа еще рвется к музыке, как светлеет у нее лицо, как загораются глаза. Как она любит песню!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04"/>
            <a:ext cx="1855794" cy="576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7" y="1071546"/>
            <a:ext cx="912088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214842" cy="62151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Татьяна Федоровна - добрый ангел коллектива. Спокойная и с виду серьезная, а на самом деле мягкая и сердечная, дружит с песней с самого детства. Для нее песня птица, песня - душа. Татьяна Федоровна связала свою жизнь с музыкой - она профессиональный дирижер - закончила Саратовское </a:t>
            </a:r>
            <a:r>
              <a:rPr lang="ru-RU" dirty="0" err="1"/>
              <a:t>культпросветучилище</a:t>
            </a:r>
            <a:r>
              <a:rPr lang="ru-RU" dirty="0"/>
              <a:t>. Глубокий, волнующий голос, Татьяны Федоровны,  созвучен с коллективом "Сударушки" и вносит гармонию. Хорошая работница, хозяйка, не стареет душой, не ропщет на судьбу. Вот такая она </a:t>
            </a:r>
            <a:r>
              <a:rPr lang="ru-RU" dirty="0" err="1"/>
              <a:t>Чечнева</a:t>
            </a:r>
            <a:r>
              <a:rPr lang="ru-RU" dirty="0"/>
              <a:t> Татьяна Федоровна.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2216161" cy="647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Сударушки\Рисунок (22).jpg"/>
          <p:cNvPicPr>
            <a:picLocks noChangeAspect="1" noChangeArrowheads="1"/>
          </p:cNvPicPr>
          <p:nvPr/>
        </p:nvPicPr>
        <p:blipFill>
          <a:blip r:embed="rId2"/>
          <a:srcRect l="25000" t="12394" r="21875" b="36032"/>
          <a:stretch>
            <a:fillRect/>
          </a:stretch>
        </p:blipFill>
        <p:spPr bwMode="auto">
          <a:xfrm>
            <a:off x="1" y="403412"/>
            <a:ext cx="9144000" cy="645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464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Юрий Васильевич Казаков  и квартет «Сударушки»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Васильевич Казаков  и квартет «Сударушки»</dc:title>
  <dc:creator>USER</dc:creator>
  <cp:lastModifiedBy>Наталья</cp:lastModifiedBy>
  <cp:revision>5</cp:revision>
  <dcterms:created xsi:type="dcterms:W3CDTF">2018-03-09T14:32:03Z</dcterms:created>
  <dcterms:modified xsi:type="dcterms:W3CDTF">2019-05-12T17:03:47Z</dcterms:modified>
</cp:coreProperties>
</file>