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Lst>
  <p:notesMasterIdLst>
    <p:notesMasterId r:id="rId22"/>
  </p:notesMasterIdLst>
  <p:sldIdLst>
    <p:sldId id="256" r:id="rId4"/>
    <p:sldId id="257" r:id="rId5"/>
    <p:sldId id="258" r:id="rId6"/>
    <p:sldId id="259" r:id="rId7"/>
    <p:sldId id="260" r:id="rId8"/>
    <p:sldId id="261" r:id="rId9"/>
    <p:sldId id="275" r:id="rId10"/>
    <p:sldId id="262" r:id="rId11"/>
    <p:sldId id="263" r:id="rId12"/>
    <p:sldId id="264" r:id="rId13"/>
    <p:sldId id="265" r:id="rId14"/>
    <p:sldId id="266" r:id="rId15"/>
    <p:sldId id="267" r:id="rId16"/>
    <p:sldId id="268" r:id="rId17"/>
    <p:sldId id="269" r:id="rId18"/>
    <p:sldId id="270" r:id="rId19"/>
    <p:sldId id="274" r:id="rId20"/>
    <p:sldId id="272" r:id="rId21"/>
  </p:sldIdLst>
  <p:sldSz cx="9144000" cy="6858000" type="screen4x3"/>
  <p:notesSz cx="7559675" cy="10691813"/>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5pPr>
    <a:lvl6pPr marL="2286000" algn="l" defTabSz="914400" rtl="0" eaLnBrk="1" latinLnBrk="0" hangingPunct="1">
      <a:defRPr kern="1200">
        <a:solidFill>
          <a:schemeClr val="tx1"/>
        </a:solidFill>
        <a:latin typeface="Arial" charset="0"/>
        <a:ea typeface="Microsoft YaHei" charset="-122"/>
        <a:cs typeface="+mn-cs"/>
      </a:defRPr>
    </a:lvl6pPr>
    <a:lvl7pPr marL="2743200" algn="l" defTabSz="914400" rtl="0" eaLnBrk="1" latinLnBrk="0" hangingPunct="1">
      <a:defRPr kern="1200">
        <a:solidFill>
          <a:schemeClr val="tx1"/>
        </a:solidFill>
        <a:latin typeface="Arial" charset="0"/>
        <a:ea typeface="Microsoft YaHei" charset="-122"/>
        <a:cs typeface="+mn-cs"/>
      </a:defRPr>
    </a:lvl7pPr>
    <a:lvl8pPr marL="3200400" algn="l" defTabSz="914400" rtl="0" eaLnBrk="1" latinLnBrk="0" hangingPunct="1">
      <a:defRPr kern="1200">
        <a:solidFill>
          <a:schemeClr val="tx1"/>
        </a:solidFill>
        <a:latin typeface="Arial" charset="0"/>
        <a:ea typeface="Microsoft YaHei" charset="-122"/>
        <a:cs typeface="+mn-cs"/>
      </a:defRPr>
    </a:lvl8pPr>
    <a:lvl9pPr marL="3657600" algn="l" defTabSz="914400" rtl="0" eaLnBrk="1" latinLnBrk="0" hangingPunct="1">
      <a:defRPr kern="1200">
        <a:solidFill>
          <a:schemeClr val="tx1"/>
        </a:solidFill>
        <a:latin typeface="Arial" charset="0"/>
        <a:ea typeface="Microsoft YaHei"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1" d="100"/>
          <a:sy n="61" d="100"/>
        </p:scale>
        <p:origin x="-1404" y="-90"/>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Rectangle 1"/>
          <p:cNvSpPr>
            <a:spLocks noGrp="1" noRot="1" noChangeAspect="1" noChangeArrowheads="1"/>
          </p:cNvSpPr>
          <p:nvPr>
            <p:ph type="sldImg"/>
          </p:nvPr>
        </p:nvSpPr>
        <p:spPr bwMode="auto">
          <a:xfrm>
            <a:off x="1106488" y="812800"/>
            <a:ext cx="5343525" cy="4006850"/>
          </a:xfrm>
          <a:prstGeom prst="rect">
            <a:avLst/>
          </a:prstGeom>
          <a:noFill/>
          <a:ln w="9525" cap="flat">
            <a:noFill/>
            <a:round/>
            <a:headEnd/>
            <a:tailEnd/>
          </a:ln>
          <a:effectLst/>
        </p:spPr>
      </p:sp>
      <p:sp>
        <p:nvSpPr>
          <p:cNvPr id="5122" name="Rectangle 2"/>
          <p:cNvSpPr>
            <a:spLocks noGrp="1" noChangeArrowheads="1"/>
          </p:cNvSpPr>
          <p:nvPr>
            <p:ph type="body"/>
          </p:nvPr>
        </p:nvSpPr>
        <p:spPr bwMode="auto">
          <a:xfrm>
            <a:off x="755650" y="5078413"/>
            <a:ext cx="6046788" cy="4810125"/>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p>
            <a:pPr lvl="0"/>
            <a:endParaRPr lang="ru-RU" smtClean="0"/>
          </a:p>
        </p:txBody>
      </p:sp>
      <p:sp>
        <p:nvSpPr>
          <p:cNvPr id="5123" name="Rectangle 3"/>
          <p:cNvSpPr>
            <a:spLocks noGrp="1" noChangeArrowheads="1"/>
          </p:cNvSpPr>
          <p:nvPr>
            <p:ph type="hdr"/>
          </p:nvPr>
        </p:nvSpPr>
        <p:spPr bwMode="auto">
          <a:xfrm>
            <a:off x="0" y="0"/>
            <a:ext cx="3279775" cy="533400"/>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nSpc>
                <a:spcPct val="95000"/>
              </a:lnSpc>
              <a:tabLst>
                <a:tab pos="723900" algn="l"/>
                <a:tab pos="1447800" algn="l"/>
                <a:tab pos="2171700" algn="l"/>
                <a:tab pos="2895600" algn="l"/>
              </a:tabLst>
              <a:defRPr sz="1400">
                <a:solidFill>
                  <a:srgbClr val="000000"/>
                </a:solidFill>
                <a:latin typeface="Times New Roman" pitchFamily="16" charset="0"/>
              </a:defRPr>
            </a:lvl1pPr>
          </a:lstStyle>
          <a:p>
            <a:endParaRPr lang="ru-RU"/>
          </a:p>
        </p:txBody>
      </p:sp>
      <p:sp>
        <p:nvSpPr>
          <p:cNvPr id="5124" name="Rectangle 4"/>
          <p:cNvSpPr>
            <a:spLocks noGrp="1" noChangeArrowheads="1"/>
          </p:cNvSpPr>
          <p:nvPr>
            <p:ph type="dt"/>
          </p:nvPr>
        </p:nvSpPr>
        <p:spPr bwMode="auto">
          <a:xfrm>
            <a:off x="4278313" y="0"/>
            <a:ext cx="3279775" cy="533400"/>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itchFamily="16" charset="0"/>
              </a:defRPr>
            </a:lvl1pPr>
          </a:lstStyle>
          <a:p>
            <a:endParaRPr lang="ru-RU"/>
          </a:p>
        </p:txBody>
      </p:sp>
      <p:sp>
        <p:nvSpPr>
          <p:cNvPr id="5125" name="Rectangle 5"/>
          <p:cNvSpPr>
            <a:spLocks noGrp="1" noChangeArrowheads="1"/>
          </p:cNvSpPr>
          <p:nvPr>
            <p:ph type="ftr"/>
          </p:nvPr>
        </p:nvSpPr>
        <p:spPr bwMode="auto">
          <a:xfrm>
            <a:off x="0" y="10156825"/>
            <a:ext cx="3279775" cy="533400"/>
          </a:xfrm>
          <a:prstGeom prst="rect">
            <a:avLst/>
          </a:prstGeom>
          <a:noFill/>
          <a:ln w="9525" cap="flat">
            <a:noFill/>
            <a:round/>
            <a:headEnd/>
            <a:tailEnd/>
          </a:ln>
          <a:effectLst/>
        </p:spPr>
        <p:txBody>
          <a:bodyPr vert="horz" wrap="square" lIns="0" tIns="0" rIns="0" bIns="0" numCol="1" anchor="b" anchorCtr="0" compatLnSpc="1">
            <a:prstTxWarp prst="textNoShape">
              <a:avLst/>
            </a:prstTxWarp>
          </a:bodyPr>
          <a:lstStyle>
            <a:lvl1pPr>
              <a:lnSpc>
                <a:spcPct val="95000"/>
              </a:lnSpc>
              <a:tabLst>
                <a:tab pos="723900" algn="l"/>
                <a:tab pos="1447800" algn="l"/>
                <a:tab pos="2171700" algn="l"/>
                <a:tab pos="2895600" algn="l"/>
              </a:tabLst>
              <a:defRPr sz="1400">
                <a:solidFill>
                  <a:srgbClr val="000000"/>
                </a:solidFill>
                <a:latin typeface="Times New Roman" pitchFamily="16" charset="0"/>
              </a:defRPr>
            </a:lvl1pPr>
          </a:lstStyle>
          <a:p>
            <a:endParaRPr lang="ru-RU"/>
          </a:p>
        </p:txBody>
      </p:sp>
      <p:sp>
        <p:nvSpPr>
          <p:cNvPr id="5126" name="Rectangle 6"/>
          <p:cNvSpPr>
            <a:spLocks noGrp="1" noChangeArrowheads="1"/>
          </p:cNvSpPr>
          <p:nvPr>
            <p:ph type="sldNum"/>
          </p:nvPr>
        </p:nvSpPr>
        <p:spPr bwMode="auto">
          <a:xfrm>
            <a:off x="4278313" y="10156825"/>
            <a:ext cx="3279775" cy="533400"/>
          </a:xfrm>
          <a:prstGeom prst="rect">
            <a:avLst/>
          </a:prstGeom>
          <a:noFill/>
          <a:ln w="9525" cap="flat">
            <a:noFill/>
            <a:round/>
            <a:headEnd/>
            <a:tailEnd/>
          </a:ln>
          <a:effectLst/>
        </p:spPr>
        <p:txBody>
          <a:bodyPr vert="horz" wrap="square" lIns="0" tIns="0" rIns="0" bIns="0" numCol="1" anchor="b"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itchFamily="16" charset="0"/>
              </a:defRPr>
            </a:lvl1pPr>
          </a:lstStyle>
          <a:p>
            <a:fld id="{65F9CB8B-8AA3-4AA4-8FEC-149DCFD22AD4}" type="slidenum">
              <a:rPr lang="ru-RU"/>
              <a:pPr/>
              <a:t>‹#›</a:t>
            </a:fld>
            <a:endParaRPr lang="ru-RU"/>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2EC17EE-A828-4D63-83ED-4D5CA14F1461}" type="slidenum">
              <a:rPr lang="ru-RU"/>
              <a:pPr/>
              <a:t>1</a:t>
            </a:fld>
            <a:endParaRPr lang="ru-RU"/>
          </a:p>
        </p:txBody>
      </p:sp>
      <p:sp>
        <p:nvSpPr>
          <p:cNvPr id="23553"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23554"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9DE2993-C89F-4D28-843A-0D7D4021471E}" type="slidenum">
              <a:rPr lang="ru-RU"/>
              <a:pPr/>
              <a:t>11</a:t>
            </a:fld>
            <a:endParaRPr lang="ru-RU"/>
          </a:p>
        </p:txBody>
      </p:sp>
      <p:sp>
        <p:nvSpPr>
          <p:cNvPr id="32769"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32770"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EFDDAE5-8941-416A-8E29-73A706B644C8}" type="slidenum">
              <a:rPr lang="ru-RU"/>
              <a:pPr/>
              <a:t>12</a:t>
            </a:fld>
            <a:endParaRPr lang="ru-RU"/>
          </a:p>
        </p:txBody>
      </p:sp>
      <p:sp>
        <p:nvSpPr>
          <p:cNvPr id="33793"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33794"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675CD0E-DC51-4534-B664-34AD09C15AD9}" type="slidenum">
              <a:rPr lang="ru-RU"/>
              <a:pPr/>
              <a:t>13</a:t>
            </a:fld>
            <a:endParaRPr lang="ru-RU"/>
          </a:p>
        </p:txBody>
      </p:sp>
      <p:sp>
        <p:nvSpPr>
          <p:cNvPr id="34817"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34818"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1B93ECE-9235-41A7-8682-28DE878A7340}" type="slidenum">
              <a:rPr lang="ru-RU"/>
              <a:pPr/>
              <a:t>14</a:t>
            </a:fld>
            <a:endParaRPr lang="ru-RU"/>
          </a:p>
        </p:txBody>
      </p:sp>
      <p:sp>
        <p:nvSpPr>
          <p:cNvPr id="35841"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35842"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B57BF61-5173-48E1-AC63-3E7F5273AD36}" type="slidenum">
              <a:rPr lang="ru-RU"/>
              <a:pPr/>
              <a:t>15</a:t>
            </a:fld>
            <a:endParaRPr lang="ru-RU"/>
          </a:p>
        </p:txBody>
      </p:sp>
      <p:sp>
        <p:nvSpPr>
          <p:cNvPr id="36865"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36866"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C11E40C-FDC5-4AEA-8DB3-0B8EB75EFB0C}" type="slidenum">
              <a:rPr lang="ru-RU"/>
              <a:pPr/>
              <a:t>16</a:t>
            </a:fld>
            <a:endParaRPr lang="ru-RU"/>
          </a:p>
        </p:txBody>
      </p:sp>
      <p:sp>
        <p:nvSpPr>
          <p:cNvPr id="37889"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37890"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586BD90-D84F-4B31-979C-C7DA88392513}" type="slidenum">
              <a:rPr lang="ru-RU"/>
              <a:pPr/>
              <a:t>18</a:t>
            </a:fld>
            <a:endParaRPr lang="ru-RU"/>
          </a:p>
        </p:txBody>
      </p:sp>
      <p:sp>
        <p:nvSpPr>
          <p:cNvPr id="39937"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39938"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15925EA-0ACA-4EF6-9939-97D6B77DCB4B}" type="slidenum">
              <a:rPr lang="ru-RU"/>
              <a:pPr/>
              <a:t>2</a:t>
            </a:fld>
            <a:endParaRPr lang="ru-RU"/>
          </a:p>
        </p:txBody>
      </p:sp>
      <p:sp>
        <p:nvSpPr>
          <p:cNvPr id="24577"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24578"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6B90297-E5F9-4AC6-9B82-BF77E4181D35}" type="slidenum">
              <a:rPr lang="ru-RU"/>
              <a:pPr/>
              <a:t>3</a:t>
            </a:fld>
            <a:endParaRPr lang="ru-RU"/>
          </a:p>
        </p:txBody>
      </p:sp>
      <p:sp>
        <p:nvSpPr>
          <p:cNvPr id="25601"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25602"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368ED64-D1A1-4537-9CBF-82D26F503513}" type="slidenum">
              <a:rPr lang="ru-RU"/>
              <a:pPr/>
              <a:t>4</a:t>
            </a:fld>
            <a:endParaRPr lang="ru-RU"/>
          </a:p>
        </p:txBody>
      </p:sp>
      <p:sp>
        <p:nvSpPr>
          <p:cNvPr id="26625"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26626"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89557E8-5981-4E9C-9404-AE3F6A5F4F7A}" type="slidenum">
              <a:rPr lang="ru-RU"/>
              <a:pPr/>
              <a:t>5</a:t>
            </a:fld>
            <a:endParaRPr lang="ru-RU"/>
          </a:p>
        </p:txBody>
      </p:sp>
      <p:sp>
        <p:nvSpPr>
          <p:cNvPr id="27649"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3A87824-738A-48FF-8EA2-FA57613E81F4}" type="slidenum">
              <a:rPr lang="ru-RU"/>
              <a:pPr/>
              <a:t>6</a:t>
            </a:fld>
            <a:endParaRPr lang="ru-RU"/>
          </a:p>
        </p:txBody>
      </p:sp>
      <p:sp>
        <p:nvSpPr>
          <p:cNvPr id="28673"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28674"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ru-R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879F242-5B59-48BB-90B0-D29C1AE742DF}" type="slidenum">
              <a:rPr lang="ru-RU"/>
              <a:pPr/>
              <a:t>8</a:t>
            </a:fld>
            <a:endParaRPr lang="ru-RU"/>
          </a:p>
        </p:txBody>
      </p:sp>
      <p:sp>
        <p:nvSpPr>
          <p:cNvPr id="29697"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29698"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7B326A3-C253-4059-88FC-ECD70C243645}" type="slidenum">
              <a:rPr lang="ru-RU"/>
              <a:pPr/>
              <a:t>9</a:t>
            </a:fld>
            <a:endParaRPr lang="ru-RU"/>
          </a:p>
        </p:txBody>
      </p:sp>
      <p:sp>
        <p:nvSpPr>
          <p:cNvPr id="30721"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30722"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ru-RU"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45151D4-9142-415E-A186-953EDCD682CB}" type="slidenum">
              <a:rPr lang="ru-RU"/>
              <a:pPr/>
              <a:t>10</a:t>
            </a:fld>
            <a:endParaRPr lang="ru-RU"/>
          </a:p>
        </p:txBody>
      </p:sp>
      <p:sp>
        <p:nvSpPr>
          <p:cNvPr id="31745"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31746"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idx="10"/>
          </p:nvPr>
        </p:nvSpPr>
        <p:spPr/>
        <p:txBody>
          <a:bodyPr/>
          <a:lstStyle>
            <a:lvl1pPr>
              <a:defRPr/>
            </a:lvl1pPr>
          </a:lstStyle>
          <a:p>
            <a:r>
              <a:rPr lang="ru-RU"/>
              <a:t>30.5.18</a:t>
            </a:r>
          </a:p>
        </p:txBody>
      </p:sp>
      <p:sp>
        <p:nvSpPr>
          <p:cNvPr id="5" name="Номер слайда 4"/>
          <p:cNvSpPr>
            <a:spLocks noGrp="1"/>
          </p:cNvSpPr>
          <p:nvPr>
            <p:ph type="sldNum" idx="11"/>
          </p:nvPr>
        </p:nvSpPr>
        <p:spPr/>
        <p:txBody>
          <a:bodyPr/>
          <a:lstStyle>
            <a:lvl1pPr>
              <a:defRPr/>
            </a:lvl1pPr>
          </a:lstStyle>
          <a:p>
            <a:fld id="{32DA2212-03FD-479C-BCC7-436D76C08B3F}" type="slidenum">
              <a:rPr lang="ru-RU"/>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idx="10"/>
          </p:nvPr>
        </p:nvSpPr>
        <p:spPr/>
        <p:txBody>
          <a:bodyPr/>
          <a:lstStyle>
            <a:lvl1pPr>
              <a:defRPr/>
            </a:lvl1pPr>
          </a:lstStyle>
          <a:p>
            <a:r>
              <a:rPr lang="ru-RU"/>
              <a:t>30.5.18</a:t>
            </a:r>
          </a:p>
        </p:txBody>
      </p:sp>
      <p:sp>
        <p:nvSpPr>
          <p:cNvPr id="5" name="Номер слайда 4"/>
          <p:cNvSpPr>
            <a:spLocks noGrp="1"/>
          </p:cNvSpPr>
          <p:nvPr>
            <p:ph type="sldNum" idx="11"/>
          </p:nvPr>
        </p:nvSpPr>
        <p:spPr/>
        <p:txBody>
          <a:bodyPr/>
          <a:lstStyle>
            <a:lvl1pPr>
              <a:defRPr/>
            </a:lvl1pPr>
          </a:lstStyle>
          <a:p>
            <a:fld id="{D0A9BE8E-BF1E-4BA4-A46A-C241A70AA28D}" type="slidenum">
              <a:rPr lang="ru-RU"/>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13550" y="274638"/>
            <a:ext cx="2117725" cy="58547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203950" cy="58547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idx="10"/>
          </p:nvPr>
        </p:nvSpPr>
        <p:spPr/>
        <p:txBody>
          <a:bodyPr/>
          <a:lstStyle>
            <a:lvl1pPr>
              <a:defRPr/>
            </a:lvl1pPr>
          </a:lstStyle>
          <a:p>
            <a:r>
              <a:rPr lang="ru-RU"/>
              <a:t>30.5.18</a:t>
            </a:r>
          </a:p>
        </p:txBody>
      </p:sp>
      <p:sp>
        <p:nvSpPr>
          <p:cNvPr id="5" name="Номер слайда 4"/>
          <p:cNvSpPr>
            <a:spLocks noGrp="1"/>
          </p:cNvSpPr>
          <p:nvPr>
            <p:ph type="sldNum" idx="11"/>
          </p:nvPr>
        </p:nvSpPr>
        <p:spPr/>
        <p:txBody>
          <a:bodyPr/>
          <a:lstStyle>
            <a:lvl1pPr>
              <a:defRPr/>
            </a:lvl1pPr>
          </a:lstStyle>
          <a:p>
            <a:fld id="{6FEB9836-09A5-4DEB-9FDE-D30CCDE04AD2}" type="slidenum">
              <a:rPr lang="ru-RU"/>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idx="10"/>
          </p:nvPr>
        </p:nvSpPr>
        <p:spPr/>
        <p:txBody>
          <a:bodyPr/>
          <a:lstStyle>
            <a:lvl1pPr>
              <a:defRPr/>
            </a:lvl1pPr>
          </a:lstStyle>
          <a:p>
            <a:r>
              <a:rPr lang="ru-RU"/>
              <a:t>30.5.18</a:t>
            </a:r>
          </a:p>
        </p:txBody>
      </p:sp>
      <p:sp>
        <p:nvSpPr>
          <p:cNvPr id="5" name="Номер слайда 4"/>
          <p:cNvSpPr>
            <a:spLocks noGrp="1"/>
          </p:cNvSpPr>
          <p:nvPr>
            <p:ph type="sldNum" idx="11"/>
          </p:nvPr>
        </p:nvSpPr>
        <p:spPr/>
        <p:txBody>
          <a:bodyPr/>
          <a:lstStyle>
            <a:lvl1pPr>
              <a:defRPr/>
            </a:lvl1pPr>
          </a:lstStyle>
          <a:p>
            <a:fld id="{34F5DA72-88A9-4ADE-80CB-768678515037}" type="slidenum">
              <a:rPr lang="ru-RU"/>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idx="10"/>
          </p:nvPr>
        </p:nvSpPr>
        <p:spPr/>
        <p:txBody>
          <a:bodyPr/>
          <a:lstStyle>
            <a:lvl1pPr>
              <a:defRPr/>
            </a:lvl1pPr>
          </a:lstStyle>
          <a:p>
            <a:r>
              <a:rPr lang="ru-RU"/>
              <a:t>30.5.18</a:t>
            </a:r>
          </a:p>
        </p:txBody>
      </p:sp>
      <p:sp>
        <p:nvSpPr>
          <p:cNvPr id="5" name="Номер слайда 4"/>
          <p:cNvSpPr>
            <a:spLocks noGrp="1"/>
          </p:cNvSpPr>
          <p:nvPr>
            <p:ph type="sldNum" idx="11"/>
          </p:nvPr>
        </p:nvSpPr>
        <p:spPr/>
        <p:txBody>
          <a:bodyPr/>
          <a:lstStyle>
            <a:lvl1pPr>
              <a:defRPr/>
            </a:lvl1pPr>
          </a:lstStyle>
          <a:p>
            <a:fld id="{B2FDFF0C-D9A7-49CF-9D35-808FD13D3064}" type="slidenum">
              <a:rPr lang="ru-RU"/>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idx="10"/>
          </p:nvPr>
        </p:nvSpPr>
        <p:spPr/>
        <p:txBody>
          <a:bodyPr/>
          <a:lstStyle>
            <a:lvl1pPr>
              <a:defRPr/>
            </a:lvl1pPr>
          </a:lstStyle>
          <a:p>
            <a:r>
              <a:rPr lang="ru-RU"/>
              <a:t>30.5.18</a:t>
            </a:r>
          </a:p>
        </p:txBody>
      </p:sp>
      <p:sp>
        <p:nvSpPr>
          <p:cNvPr id="5" name="Номер слайда 4"/>
          <p:cNvSpPr>
            <a:spLocks noGrp="1"/>
          </p:cNvSpPr>
          <p:nvPr>
            <p:ph type="sldNum" idx="11"/>
          </p:nvPr>
        </p:nvSpPr>
        <p:spPr/>
        <p:txBody>
          <a:bodyPr/>
          <a:lstStyle>
            <a:lvl1pPr>
              <a:defRPr/>
            </a:lvl1pPr>
          </a:lstStyle>
          <a:p>
            <a:fld id="{2F877014-6DD5-475F-8183-924C6B8A3E35}" type="slidenum">
              <a:rPr lang="ru-RU"/>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6613" y="1604963"/>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idx="10"/>
          </p:nvPr>
        </p:nvSpPr>
        <p:spPr/>
        <p:txBody>
          <a:bodyPr/>
          <a:lstStyle>
            <a:lvl1pPr>
              <a:defRPr/>
            </a:lvl1pPr>
          </a:lstStyle>
          <a:p>
            <a:r>
              <a:rPr lang="ru-RU"/>
              <a:t>30.5.18</a:t>
            </a:r>
          </a:p>
        </p:txBody>
      </p:sp>
      <p:sp>
        <p:nvSpPr>
          <p:cNvPr id="6" name="Номер слайда 5"/>
          <p:cNvSpPr>
            <a:spLocks noGrp="1"/>
          </p:cNvSpPr>
          <p:nvPr>
            <p:ph type="sldNum" idx="11"/>
          </p:nvPr>
        </p:nvSpPr>
        <p:spPr/>
        <p:txBody>
          <a:bodyPr/>
          <a:lstStyle>
            <a:lvl1pPr>
              <a:defRPr/>
            </a:lvl1pPr>
          </a:lstStyle>
          <a:p>
            <a:fld id="{767B8D10-9675-46B0-9804-2AB932DEEDE8}" type="slidenum">
              <a:rPr lang="ru-RU"/>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idx="10"/>
          </p:nvPr>
        </p:nvSpPr>
        <p:spPr/>
        <p:txBody>
          <a:bodyPr/>
          <a:lstStyle>
            <a:lvl1pPr>
              <a:defRPr/>
            </a:lvl1pPr>
          </a:lstStyle>
          <a:p>
            <a:r>
              <a:rPr lang="ru-RU"/>
              <a:t>30.5.18</a:t>
            </a:r>
          </a:p>
        </p:txBody>
      </p:sp>
      <p:sp>
        <p:nvSpPr>
          <p:cNvPr id="8" name="Номер слайда 7"/>
          <p:cNvSpPr>
            <a:spLocks noGrp="1"/>
          </p:cNvSpPr>
          <p:nvPr>
            <p:ph type="sldNum" idx="11"/>
          </p:nvPr>
        </p:nvSpPr>
        <p:spPr/>
        <p:txBody>
          <a:bodyPr/>
          <a:lstStyle>
            <a:lvl1pPr>
              <a:defRPr/>
            </a:lvl1pPr>
          </a:lstStyle>
          <a:p>
            <a:fld id="{95E4EE14-0C91-423F-BFEB-9CCCC7D388A9}" type="slidenum">
              <a:rPr lang="ru-RU"/>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idx="10"/>
          </p:nvPr>
        </p:nvSpPr>
        <p:spPr/>
        <p:txBody>
          <a:bodyPr/>
          <a:lstStyle>
            <a:lvl1pPr>
              <a:defRPr/>
            </a:lvl1pPr>
          </a:lstStyle>
          <a:p>
            <a:r>
              <a:rPr lang="ru-RU"/>
              <a:t>30.5.18</a:t>
            </a:r>
          </a:p>
        </p:txBody>
      </p:sp>
      <p:sp>
        <p:nvSpPr>
          <p:cNvPr id="4" name="Номер слайда 3"/>
          <p:cNvSpPr>
            <a:spLocks noGrp="1"/>
          </p:cNvSpPr>
          <p:nvPr>
            <p:ph type="sldNum" idx="11"/>
          </p:nvPr>
        </p:nvSpPr>
        <p:spPr/>
        <p:txBody>
          <a:bodyPr/>
          <a:lstStyle>
            <a:lvl1pPr>
              <a:defRPr/>
            </a:lvl1pPr>
          </a:lstStyle>
          <a:p>
            <a:fld id="{102E2CCB-BAB2-4F7E-B1CC-2B49BAAA4771}" type="slidenum">
              <a:rPr lang="ru-RU"/>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idx="10"/>
          </p:nvPr>
        </p:nvSpPr>
        <p:spPr/>
        <p:txBody>
          <a:bodyPr/>
          <a:lstStyle>
            <a:lvl1pPr>
              <a:defRPr/>
            </a:lvl1pPr>
          </a:lstStyle>
          <a:p>
            <a:r>
              <a:rPr lang="ru-RU"/>
              <a:t>30.5.18</a:t>
            </a:r>
          </a:p>
        </p:txBody>
      </p:sp>
      <p:sp>
        <p:nvSpPr>
          <p:cNvPr id="3" name="Номер слайда 2"/>
          <p:cNvSpPr>
            <a:spLocks noGrp="1"/>
          </p:cNvSpPr>
          <p:nvPr>
            <p:ph type="sldNum" idx="11"/>
          </p:nvPr>
        </p:nvSpPr>
        <p:spPr/>
        <p:txBody>
          <a:bodyPr/>
          <a:lstStyle>
            <a:lvl1pPr>
              <a:defRPr/>
            </a:lvl1pPr>
          </a:lstStyle>
          <a:p>
            <a:fld id="{88350D54-EF20-4E5C-A592-502A05B2BCD0}" type="slidenum">
              <a:rPr lang="ru-RU"/>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idx="10"/>
          </p:nvPr>
        </p:nvSpPr>
        <p:spPr/>
        <p:txBody>
          <a:bodyPr/>
          <a:lstStyle>
            <a:lvl1pPr>
              <a:defRPr/>
            </a:lvl1pPr>
          </a:lstStyle>
          <a:p>
            <a:r>
              <a:rPr lang="ru-RU"/>
              <a:t>30.5.18</a:t>
            </a:r>
          </a:p>
        </p:txBody>
      </p:sp>
      <p:sp>
        <p:nvSpPr>
          <p:cNvPr id="6" name="Номер слайда 5"/>
          <p:cNvSpPr>
            <a:spLocks noGrp="1"/>
          </p:cNvSpPr>
          <p:nvPr>
            <p:ph type="sldNum" idx="11"/>
          </p:nvPr>
        </p:nvSpPr>
        <p:spPr/>
        <p:txBody>
          <a:bodyPr/>
          <a:lstStyle>
            <a:lvl1pPr>
              <a:defRPr/>
            </a:lvl1pPr>
          </a:lstStyle>
          <a:p>
            <a:fld id="{E9EB7982-F33F-40D4-A250-59B6A3974642}"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idx="10"/>
          </p:nvPr>
        </p:nvSpPr>
        <p:spPr/>
        <p:txBody>
          <a:bodyPr/>
          <a:lstStyle>
            <a:lvl1pPr>
              <a:defRPr/>
            </a:lvl1pPr>
          </a:lstStyle>
          <a:p>
            <a:r>
              <a:rPr lang="ru-RU"/>
              <a:t>30.5.18</a:t>
            </a:r>
          </a:p>
        </p:txBody>
      </p:sp>
      <p:sp>
        <p:nvSpPr>
          <p:cNvPr id="5" name="Номер слайда 4"/>
          <p:cNvSpPr>
            <a:spLocks noGrp="1"/>
          </p:cNvSpPr>
          <p:nvPr>
            <p:ph type="sldNum" idx="11"/>
          </p:nvPr>
        </p:nvSpPr>
        <p:spPr/>
        <p:txBody>
          <a:bodyPr/>
          <a:lstStyle>
            <a:lvl1pPr>
              <a:defRPr/>
            </a:lvl1pPr>
          </a:lstStyle>
          <a:p>
            <a:fld id="{E766603E-7861-4EE6-A928-CDA3AA339AB8}" type="slidenum">
              <a:rPr lang="ru-RU"/>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idx="10"/>
          </p:nvPr>
        </p:nvSpPr>
        <p:spPr/>
        <p:txBody>
          <a:bodyPr/>
          <a:lstStyle>
            <a:lvl1pPr>
              <a:defRPr/>
            </a:lvl1pPr>
          </a:lstStyle>
          <a:p>
            <a:r>
              <a:rPr lang="ru-RU"/>
              <a:t>30.5.18</a:t>
            </a:r>
          </a:p>
        </p:txBody>
      </p:sp>
      <p:sp>
        <p:nvSpPr>
          <p:cNvPr id="6" name="Номер слайда 5"/>
          <p:cNvSpPr>
            <a:spLocks noGrp="1"/>
          </p:cNvSpPr>
          <p:nvPr>
            <p:ph type="sldNum" idx="11"/>
          </p:nvPr>
        </p:nvSpPr>
        <p:spPr/>
        <p:txBody>
          <a:bodyPr/>
          <a:lstStyle>
            <a:lvl1pPr>
              <a:defRPr/>
            </a:lvl1pPr>
          </a:lstStyle>
          <a:p>
            <a:fld id="{E7083D45-9DA6-4BB8-A6AF-601A7EE76DE3}" type="slidenum">
              <a:rPr lang="ru-RU"/>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idx="10"/>
          </p:nvPr>
        </p:nvSpPr>
        <p:spPr/>
        <p:txBody>
          <a:bodyPr/>
          <a:lstStyle>
            <a:lvl1pPr>
              <a:defRPr/>
            </a:lvl1pPr>
          </a:lstStyle>
          <a:p>
            <a:r>
              <a:rPr lang="ru-RU"/>
              <a:t>30.5.18</a:t>
            </a:r>
          </a:p>
        </p:txBody>
      </p:sp>
      <p:sp>
        <p:nvSpPr>
          <p:cNvPr id="5" name="Номер слайда 4"/>
          <p:cNvSpPr>
            <a:spLocks noGrp="1"/>
          </p:cNvSpPr>
          <p:nvPr>
            <p:ph type="sldNum" idx="11"/>
          </p:nvPr>
        </p:nvSpPr>
        <p:spPr/>
        <p:txBody>
          <a:bodyPr/>
          <a:lstStyle>
            <a:lvl1pPr>
              <a:defRPr/>
            </a:lvl1pPr>
          </a:lstStyle>
          <a:p>
            <a:fld id="{6471A859-C39F-48EC-B253-7DC8F38A8F5B}" type="slidenum">
              <a:rPr lang="ru-RU"/>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42113" y="360363"/>
            <a:ext cx="2093912" cy="57689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360363"/>
            <a:ext cx="6132513" cy="57689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idx="10"/>
          </p:nvPr>
        </p:nvSpPr>
        <p:spPr/>
        <p:txBody>
          <a:bodyPr/>
          <a:lstStyle>
            <a:lvl1pPr>
              <a:defRPr/>
            </a:lvl1pPr>
          </a:lstStyle>
          <a:p>
            <a:r>
              <a:rPr lang="ru-RU"/>
              <a:t>30.5.18</a:t>
            </a:r>
          </a:p>
        </p:txBody>
      </p:sp>
      <p:sp>
        <p:nvSpPr>
          <p:cNvPr id="5" name="Номер слайда 4"/>
          <p:cNvSpPr>
            <a:spLocks noGrp="1"/>
          </p:cNvSpPr>
          <p:nvPr>
            <p:ph type="sldNum" idx="11"/>
          </p:nvPr>
        </p:nvSpPr>
        <p:spPr/>
        <p:txBody>
          <a:bodyPr/>
          <a:lstStyle>
            <a:lvl1pPr>
              <a:defRPr/>
            </a:lvl1pPr>
          </a:lstStyle>
          <a:p>
            <a:fld id="{6DF88082-365E-422B-B0C5-763B089A0FE1}" type="slidenum">
              <a:rPr lang="ru-RU"/>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1925" y="360363"/>
            <a:ext cx="7404100" cy="1470025"/>
          </a:xfrm>
        </p:spPr>
        <p:txBody>
          <a:bodyPr/>
          <a:lstStyle/>
          <a:p>
            <a:r>
              <a:rPr lang="ru-RU" smtClean="0"/>
              <a:t>Образец заголовка</a:t>
            </a:r>
            <a:endParaRPr lang="ru-RU"/>
          </a:p>
        </p:txBody>
      </p:sp>
      <p:sp>
        <p:nvSpPr>
          <p:cNvPr id="3" name="Дата 2"/>
          <p:cNvSpPr>
            <a:spLocks noGrp="1"/>
          </p:cNvSpPr>
          <p:nvPr>
            <p:ph type="dt" idx="10"/>
          </p:nvPr>
        </p:nvSpPr>
        <p:spPr>
          <a:xfrm>
            <a:off x="3581400" y="6305550"/>
            <a:ext cx="2132013" cy="474663"/>
          </a:xfrm>
        </p:spPr>
        <p:txBody>
          <a:bodyPr/>
          <a:lstStyle>
            <a:lvl1pPr>
              <a:defRPr/>
            </a:lvl1pPr>
          </a:lstStyle>
          <a:p>
            <a:r>
              <a:rPr lang="ru-RU"/>
              <a:t>30.5.18</a:t>
            </a:r>
          </a:p>
        </p:txBody>
      </p:sp>
      <p:sp>
        <p:nvSpPr>
          <p:cNvPr id="4" name="Номер слайда 3"/>
          <p:cNvSpPr>
            <a:spLocks noGrp="1"/>
          </p:cNvSpPr>
          <p:nvPr>
            <p:ph type="sldNum" idx="11"/>
          </p:nvPr>
        </p:nvSpPr>
        <p:spPr>
          <a:xfrm>
            <a:off x="8613775" y="6305550"/>
            <a:ext cx="455613" cy="474663"/>
          </a:xfrm>
        </p:spPr>
        <p:txBody>
          <a:bodyPr/>
          <a:lstStyle>
            <a:lvl1pPr>
              <a:defRPr/>
            </a:lvl1pPr>
          </a:lstStyle>
          <a:p>
            <a:fld id="{DEAFCACA-ED78-43B1-8769-DAC8FEAEDBEC}" type="slidenum">
              <a:rPr lang="ru-RU"/>
              <a:pPr/>
              <a:t>‹#›</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idx="10"/>
          </p:nvPr>
        </p:nvSpPr>
        <p:spPr/>
        <p:txBody>
          <a:bodyPr/>
          <a:lstStyle>
            <a:lvl1pPr>
              <a:defRPr/>
            </a:lvl1pPr>
          </a:lstStyle>
          <a:p>
            <a:r>
              <a:rPr lang="ru-RU"/>
              <a:t>30.5.18</a:t>
            </a:r>
          </a:p>
        </p:txBody>
      </p:sp>
      <p:sp>
        <p:nvSpPr>
          <p:cNvPr id="5" name="Номер слайда 4"/>
          <p:cNvSpPr>
            <a:spLocks noGrp="1"/>
          </p:cNvSpPr>
          <p:nvPr>
            <p:ph type="sldNum" idx="11"/>
          </p:nvPr>
        </p:nvSpPr>
        <p:spPr/>
        <p:txBody>
          <a:bodyPr/>
          <a:lstStyle>
            <a:lvl1pPr>
              <a:defRPr/>
            </a:lvl1pPr>
          </a:lstStyle>
          <a:p>
            <a:fld id="{ED8AD838-63CB-4160-9D28-05BA0C419C7C}" type="slidenum">
              <a:rPr lang="ru-RU"/>
              <a:pPr/>
              <a:t>‹#›</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idx="10"/>
          </p:nvPr>
        </p:nvSpPr>
        <p:spPr/>
        <p:txBody>
          <a:bodyPr/>
          <a:lstStyle>
            <a:lvl1pPr>
              <a:defRPr/>
            </a:lvl1pPr>
          </a:lstStyle>
          <a:p>
            <a:r>
              <a:rPr lang="ru-RU"/>
              <a:t>30.5.18</a:t>
            </a:r>
          </a:p>
        </p:txBody>
      </p:sp>
      <p:sp>
        <p:nvSpPr>
          <p:cNvPr id="5" name="Номер слайда 4"/>
          <p:cNvSpPr>
            <a:spLocks noGrp="1"/>
          </p:cNvSpPr>
          <p:nvPr>
            <p:ph type="sldNum" idx="11"/>
          </p:nvPr>
        </p:nvSpPr>
        <p:spPr/>
        <p:txBody>
          <a:bodyPr/>
          <a:lstStyle>
            <a:lvl1pPr>
              <a:defRPr/>
            </a:lvl1pPr>
          </a:lstStyle>
          <a:p>
            <a:fld id="{B68473F2-CC58-43C0-85F0-754FB104B81D}" type="slidenum">
              <a:rPr lang="ru-RU"/>
              <a:pPr/>
              <a:t>‹#›</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idx="10"/>
          </p:nvPr>
        </p:nvSpPr>
        <p:spPr/>
        <p:txBody>
          <a:bodyPr/>
          <a:lstStyle>
            <a:lvl1pPr>
              <a:defRPr/>
            </a:lvl1pPr>
          </a:lstStyle>
          <a:p>
            <a:r>
              <a:rPr lang="ru-RU"/>
              <a:t>30.5.18</a:t>
            </a:r>
          </a:p>
        </p:txBody>
      </p:sp>
      <p:sp>
        <p:nvSpPr>
          <p:cNvPr id="5" name="Номер слайда 4"/>
          <p:cNvSpPr>
            <a:spLocks noGrp="1"/>
          </p:cNvSpPr>
          <p:nvPr>
            <p:ph type="sldNum" idx="11"/>
          </p:nvPr>
        </p:nvSpPr>
        <p:spPr/>
        <p:txBody>
          <a:bodyPr/>
          <a:lstStyle>
            <a:lvl1pPr>
              <a:defRPr/>
            </a:lvl1pPr>
          </a:lstStyle>
          <a:p>
            <a:fld id="{37B443B7-502B-4262-B2DF-5F6174EABFDD}" type="slidenum">
              <a:rPr lang="ru-RU"/>
              <a:pPr/>
              <a:t>‹#›</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2578100" y="1066800"/>
            <a:ext cx="3122613" cy="1508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853113" y="1066800"/>
            <a:ext cx="3124200" cy="1508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idx="10"/>
          </p:nvPr>
        </p:nvSpPr>
        <p:spPr/>
        <p:txBody>
          <a:bodyPr/>
          <a:lstStyle>
            <a:lvl1pPr>
              <a:defRPr/>
            </a:lvl1pPr>
          </a:lstStyle>
          <a:p>
            <a:r>
              <a:rPr lang="ru-RU"/>
              <a:t>30.5.18</a:t>
            </a:r>
          </a:p>
        </p:txBody>
      </p:sp>
      <p:sp>
        <p:nvSpPr>
          <p:cNvPr id="6" name="Номер слайда 5"/>
          <p:cNvSpPr>
            <a:spLocks noGrp="1"/>
          </p:cNvSpPr>
          <p:nvPr>
            <p:ph type="sldNum" idx="11"/>
          </p:nvPr>
        </p:nvSpPr>
        <p:spPr/>
        <p:txBody>
          <a:bodyPr/>
          <a:lstStyle>
            <a:lvl1pPr>
              <a:defRPr/>
            </a:lvl1pPr>
          </a:lstStyle>
          <a:p>
            <a:fld id="{809EC6FF-8B0B-4489-A8BB-CE63F06AD16C}" type="slidenum">
              <a:rPr lang="ru-RU"/>
              <a:pPr/>
              <a:t>‹#›</a:t>
            </a:fld>
            <a:endParaRPr lang="ru-R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idx="10"/>
          </p:nvPr>
        </p:nvSpPr>
        <p:spPr/>
        <p:txBody>
          <a:bodyPr/>
          <a:lstStyle>
            <a:lvl1pPr>
              <a:defRPr/>
            </a:lvl1pPr>
          </a:lstStyle>
          <a:p>
            <a:r>
              <a:rPr lang="ru-RU"/>
              <a:t>30.5.18</a:t>
            </a:r>
          </a:p>
        </p:txBody>
      </p:sp>
      <p:sp>
        <p:nvSpPr>
          <p:cNvPr id="8" name="Номер слайда 7"/>
          <p:cNvSpPr>
            <a:spLocks noGrp="1"/>
          </p:cNvSpPr>
          <p:nvPr>
            <p:ph type="sldNum" idx="11"/>
          </p:nvPr>
        </p:nvSpPr>
        <p:spPr/>
        <p:txBody>
          <a:bodyPr/>
          <a:lstStyle>
            <a:lvl1pPr>
              <a:defRPr/>
            </a:lvl1pPr>
          </a:lstStyle>
          <a:p>
            <a:fld id="{63BD5DE0-C825-4778-9DA7-7148687B97B0}" type="slidenum">
              <a:rPr lang="ru-RU"/>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idx="10"/>
          </p:nvPr>
        </p:nvSpPr>
        <p:spPr/>
        <p:txBody>
          <a:bodyPr/>
          <a:lstStyle>
            <a:lvl1pPr>
              <a:defRPr/>
            </a:lvl1pPr>
          </a:lstStyle>
          <a:p>
            <a:r>
              <a:rPr lang="ru-RU"/>
              <a:t>30.5.18</a:t>
            </a:r>
          </a:p>
        </p:txBody>
      </p:sp>
      <p:sp>
        <p:nvSpPr>
          <p:cNvPr id="4" name="Номер слайда 3"/>
          <p:cNvSpPr>
            <a:spLocks noGrp="1"/>
          </p:cNvSpPr>
          <p:nvPr>
            <p:ph type="sldNum" idx="11"/>
          </p:nvPr>
        </p:nvSpPr>
        <p:spPr/>
        <p:txBody>
          <a:bodyPr/>
          <a:lstStyle>
            <a:lvl1pPr>
              <a:defRPr/>
            </a:lvl1pPr>
          </a:lstStyle>
          <a:p>
            <a:fld id="{0AE5D067-8FEE-4AD4-ACC5-DAEE693E13C4}"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idx="10"/>
          </p:nvPr>
        </p:nvSpPr>
        <p:spPr/>
        <p:txBody>
          <a:bodyPr/>
          <a:lstStyle>
            <a:lvl1pPr>
              <a:defRPr/>
            </a:lvl1pPr>
          </a:lstStyle>
          <a:p>
            <a:r>
              <a:rPr lang="ru-RU"/>
              <a:t>30.5.18</a:t>
            </a:r>
          </a:p>
        </p:txBody>
      </p:sp>
      <p:sp>
        <p:nvSpPr>
          <p:cNvPr id="5" name="Номер слайда 4"/>
          <p:cNvSpPr>
            <a:spLocks noGrp="1"/>
          </p:cNvSpPr>
          <p:nvPr>
            <p:ph type="sldNum" idx="11"/>
          </p:nvPr>
        </p:nvSpPr>
        <p:spPr/>
        <p:txBody>
          <a:bodyPr/>
          <a:lstStyle>
            <a:lvl1pPr>
              <a:defRPr/>
            </a:lvl1pPr>
          </a:lstStyle>
          <a:p>
            <a:fld id="{A379668B-F85D-4B39-9141-33BE734F2E50}" type="slidenum">
              <a:rPr lang="ru-RU"/>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idx="10"/>
          </p:nvPr>
        </p:nvSpPr>
        <p:spPr/>
        <p:txBody>
          <a:bodyPr/>
          <a:lstStyle>
            <a:lvl1pPr>
              <a:defRPr/>
            </a:lvl1pPr>
          </a:lstStyle>
          <a:p>
            <a:r>
              <a:rPr lang="ru-RU"/>
              <a:t>30.5.18</a:t>
            </a:r>
          </a:p>
        </p:txBody>
      </p:sp>
      <p:sp>
        <p:nvSpPr>
          <p:cNvPr id="3" name="Номер слайда 2"/>
          <p:cNvSpPr>
            <a:spLocks noGrp="1"/>
          </p:cNvSpPr>
          <p:nvPr>
            <p:ph type="sldNum" idx="11"/>
          </p:nvPr>
        </p:nvSpPr>
        <p:spPr/>
        <p:txBody>
          <a:bodyPr/>
          <a:lstStyle>
            <a:lvl1pPr>
              <a:defRPr/>
            </a:lvl1pPr>
          </a:lstStyle>
          <a:p>
            <a:fld id="{544D4847-A557-4608-8B61-30B4DD09789E}" type="slidenum">
              <a:rPr lang="ru-RU"/>
              <a:pPr/>
              <a:t>‹#›</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idx="10"/>
          </p:nvPr>
        </p:nvSpPr>
        <p:spPr/>
        <p:txBody>
          <a:bodyPr/>
          <a:lstStyle>
            <a:lvl1pPr>
              <a:defRPr/>
            </a:lvl1pPr>
          </a:lstStyle>
          <a:p>
            <a:r>
              <a:rPr lang="ru-RU"/>
              <a:t>30.5.18</a:t>
            </a:r>
          </a:p>
        </p:txBody>
      </p:sp>
      <p:sp>
        <p:nvSpPr>
          <p:cNvPr id="6" name="Номер слайда 5"/>
          <p:cNvSpPr>
            <a:spLocks noGrp="1"/>
          </p:cNvSpPr>
          <p:nvPr>
            <p:ph type="sldNum" idx="11"/>
          </p:nvPr>
        </p:nvSpPr>
        <p:spPr/>
        <p:txBody>
          <a:bodyPr/>
          <a:lstStyle>
            <a:lvl1pPr>
              <a:defRPr/>
            </a:lvl1pPr>
          </a:lstStyle>
          <a:p>
            <a:fld id="{C9DF1361-39A0-4134-936D-F84A9E35D7EA}" type="slidenum">
              <a:rPr lang="ru-RU"/>
              <a:pPr/>
              <a:t>‹#›</a:t>
            </a:fld>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idx="10"/>
          </p:nvPr>
        </p:nvSpPr>
        <p:spPr/>
        <p:txBody>
          <a:bodyPr/>
          <a:lstStyle>
            <a:lvl1pPr>
              <a:defRPr/>
            </a:lvl1pPr>
          </a:lstStyle>
          <a:p>
            <a:r>
              <a:rPr lang="ru-RU"/>
              <a:t>30.5.18</a:t>
            </a:r>
          </a:p>
        </p:txBody>
      </p:sp>
      <p:sp>
        <p:nvSpPr>
          <p:cNvPr id="6" name="Номер слайда 5"/>
          <p:cNvSpPr>
            <a:spLocks noGrp="1"/>
          </p:cNvSpPr>
          <p:nvPr>
            <p:ph type="sldNum" idx="11"/>
          </p:nvPr>
        </p:nvSpPr>
        <p:spPr/>
        <p:txBody>
          <a:bodyPr/>
          <a:lstStyle>
            <a:lvl1pPr>
              <a:defRPr/>
            </a:lvl1pPr>
          </a:lstStyle>
          <a:p>
            <a:fld id="{9828AC9B-3936-476F-AEDB-D933F74676BB}" type="slidenum">
              <a:rPr lang="ru-RU"/>
              <a:pPr/>
              <a:t>‹#›</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idx="10"/>
          </p:nvPr>
        </p:nvSpPr>
        <p:spPr/>
        <p:txBody>
          <a:bodyPr/>
          <a:lstStyle>
            <a:lvl1pPr>
              <a:defRPr/>
            </a:lvl1pPr>
          </a:lstStyle>
          <a:p>
            <a:r>
              <a:rPr lang="ru-RU"/>
              <a:t>30.5.18</a:t>
            </a:r>
          </a:p>
        </p:txBody>
      </p:sp>
      <p:sp>
        <p:nvSpPr>
          <p:cNvPr id="5" name="Номер слайда 4"/>
          <p:cNvSpPr>
            <a:spLocks noGrp="1"/>
          </p:cNvSpPr>
          <p:nvPr>
            <p:ph type="sldNum" idx="11"/>
          </p:nvPr>
        </p:nvSpPr>
        <p:spPr/>
        <p:txBody>
          <a:bodyPr/>
          <a:lstStyle>
            <a:lvl1pPr>
              <a:defRPr/>
            </a:lvl1pPr>
          </a:lstStyle>
          <a:p>
            <a:fld id="{531A003B-0B5A-4376-BADA-CA78772EA013}" type="slidenum">
              <a:rPr lang="ru-RU"/>
              <a:pPr/>
              <a:t>‹#›</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378700" y="1066800"/>
            <a:ext cx="1598613" cy="38179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578100" y="1066800"/>
            <a:ext cx="4648200" cy="38179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idx="10"/>
          </p:nvPr>
        </p:nvSpPr>
        <p:spPr/>
        <p:txBody>
          <a:bodyPr/>
          <a:lstStyle>
            <a:lvl1pPr>
              <a:defRPr/>
            </a:lvl1pPr>
          </a:lstStyle>
          <a:p>
            <a:r>
              <a:rPr lang="ru-RU"/>
              <a:t>30.5.18</a:t>
            </a:r>
          </a:p>
        </p:txBody>
      </p:sp>
      <p:sp>
        <p:nvSpPr>
          <p:cNvPr id="5" name="Номер слайда 4"/>
          <p:cNvSpPr>
            <a:spLocks noGrp="1"/>
          </p:cNvSpPr>
          <p:nvPr>
            <p:ph type="sldNum" idx="11"/>
          </p:nvPr>
        </p:nvSpPr>
        <p:spPr/>
        <p:txBody>
          <a:bodyPr/>
          <a:lstStyle>
            <a:lvl1pPr>
              <a:defRPr/>
            </a:lvl1pPr>
          </a:lstStyle>
          <a:p>
            <a:fld id="{AA406629-8989-42AB-92D7-6058776BB05A}" type="slidenum">
              <a:rPr lang="ru-RU"/>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6613" y="1604963"/>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idx="10"/>
          </p:nvPr>
        </p:nvSpPr>
        <p:spPr/>
        <p:txBody>
          <a:bodyPr/>
          <a:lstStyle>
            <a:lvl1pPr>
              <a:defRPr/>
            </a:lvl1pPr>
          </a:lstStyle>
          <a:p>
            <a:r>
              <a:rPr lang="ru-RU"/>
              <a:t>30.5.18</a:t>
            </a:r>
          </a:p>
        </p:txBody>
      </p:sp>
      <p:sp>
        <p:nvSpPr>
          <p:cNvPr id="6" name="Номер слайда 5"/>
          <p:cNvSpPr>
            <a:spLocks noGrp="1"/>
          </p:cNvSpPr>
          <p:nvPr>
            <p:ph type="sldNum" idx="11"/>
          </p:nvPr>
        </p:nvSpPr>
        <p:spPr/>
        <p:txBody>
          <a:bodyPr/>
          <a:lstStyle>
            <a:lvl1pPr>
              <a:defRPr/>
            </a:lvl1pPr>
          </a:lstStyle>
          <a:p>
            <a:fld id="{C8048E6F-8338-412C-836D-0B6F9716BC5F}" type="slidenum">
              <a:rPr lang="ru-RU"/>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idx="10"/>
          </p:nvPr>
        </p:nvSpPr>
        <p:spPr/>
        <p:txBody>
          <a:bodyPr/>
          <a:lstStyle>
            <a:lvl1pPr>
              <a:defRPr/>
            </a:lvl1pPr>
          </a:lstStyle>
          <a:p>
            <a:r>
              <a:rPr lang="ru-RU"/>
              <a:t>30.5.18</a:t>
            </a:r>
          </a:p>
        </p:txBody>
      </p:sp>
      <p:sp>
        <p:nvSpPr>
          <p:cNvPr id="8" name="Номер слайда 7"/>
          <p:cNvSpPr>
            <a:spLocks noGrp="1"/>
          </p:cNvSpPr>
          <p:nvPr>
            <p:ph type="sldNum" idx="11"/>
          </p:nvPr>
        </p:nvSpPr>
        <p:spPr/>
        <p:txBody>
          <a:bodyPr/>
          <a:lstStyle>
            <a:lvl1pPr>
              <a:defRPr/>
            </a:lvl1pPr>
          </a:lstStyle>
          <a:p>
            <a:fld id="{B1C1052A-7971-470F-937C-9E38EEAD2136}" type="slidenum">
              <a:rPr lang="ru-RU"/>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idx="10"/>
          </p:nvPr>
        </p:nvSpPr>
        <p:spPr/>
        <p:txBody>
          <a:bodyPr/>
          <a:lstStyle>
            <a:lvl1pPr>
              <a:defRPr/>
            </a:lvl1pPr>
          </a:lstStyle>
          <a:p>
            <a:r>
              <a:rPr lang="ru-RU"/>
              <a:t>30.5.18</a:t>
            </a:r>
          </a:p>
        </p:txBody>
      </p:sp>
      <p:sp>
        <p:nvSpPr>
          <p:cNvPr id="4" name="Номер слайда 3"/>
          <p:cNvSpPr>
            <a:spLocks noGrp="1"/>
          </p:cNvSpPr>
          <p:nvPr>
            <p:ph type="sldNum" idx="11"/>
          </p:nvPr>
        </p:nvSpPr>
        <p:spPr/>
        <p:txBody>
          <a:bodyPr/>
          <a:lstStyle>
            <a:lvl1pPr>
              <a:defRPr/>
            </a:lvl1pPr>
          </a:lstStyle>
          <a:p>
            <a:fld id="{A11A3E50-8AD1-4A89-86BF-07B425C60D7C}" type="slidenum">
              <a:rPr lang="ru-RU"/>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idx="10"/>
          </p:nvPr>
        </p:nvSpPr>
        <p:spPr/>
        <p:txBody>
          <a:bodyPr/>
          <a:lstStyle>
            <a:lvl1pPr>
              <a:defRPr/>
            </a:lvl1pPr>
          </a:lstStyle>
          <a:p>
            <a:r>
              <a:rPr lang="ru-RU"/>
              <a:t>30.5.18</a:t>
            </a:r>
          </a:p>
        </p:txBody>
      </p:sp>
      <p:sp>
        <p:nvSpPr>
          <p:cNvPr id="3" name="Номер слайда 2"/>
          <p:cNvSpPr>
            <a:spLocks noGrp="1"/>
          </p:cNvSpPr>
          <p:nvPr>
            <p:ph type="sldNum" idx="11"/>
          </p:nvPr>
        </p:nvSpPr>
        <p:spPr/>
        <p:txBody>
          <a:bodyPr/>
          <a:lstStyle>
            <a:lvl1pPr>
              <a:defRPr/>
            </a:lvl1pPr>
          </a:lstStyle>
          <a:p>
            <a:fld id="{1B53B4BC-8804-492F-9E8F-B549A9985D23}" type="slidenum">
              <a:rPr lang="ru-RU"/>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idx="10"/>
          </p:nvPr>
        </p:nvSpPr>
        <p:spPr/>
        <p:txBody>
          <a:bodyPr/>
          <a:lstStyle>
            <a:lvl1pPr>
              <a:defRPr/>
            </a:lvl1pPr>
          </a:lstStyle>
          <a:p>
            <a:r>
              <a:rPr lang="ru-RU"/>
              <a:t>30.5.18</a:t>
            </a:r>
          </a:p>
        </p:txBody>
      </p:sp>
      <p:sp>
        <p:nvSpPr>
          <p:cNvPr id="6" name="Номер слайда 5"/>
          <p:cNvSpPr>
            <a:spLocks noGrp="1"/>
          </p:cNvSpPr>
          <p:nvPr>
            <p:ph type="sldNum" idx="11"/>
          </p:nvPr>
        </p:nvSpPr>
        <p:spPr/>
        <p:txBody>
          <a:bodyPr/>
          <a:lstStyle>
            <a:lvl1pPr>
              <a:defRPr/>
            </a:lvl1pPr>
          </a:lstStyle>
          <a:p>
            <a:fld id="{EE13A11B-A1C6-4978-A62C-46F3EC1379DA}" type="slidenum">
              <a:rPr lang="ru-RU"/>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idx="10"/>
          </p:nvPr>
        </p:nvSpPr>
        <p:spPr/>
        <p:txBody>
          <a:bodyPr/>
          <a:lstStyle>
            <a:lvl1pPr>
              <a:defRPr/>
            </a:lvl1pPr>
          </a:lstStyle>
          <a:p>
            <a:r>
              <a:rPr lang="ru-RU"/>
              <a:t>30.5.18</a:t>
            </a:r>
          </a:p>
        </p:txBody>
      </p:sp>
      <p:sp>
        <p:nvSpPr>
          <p:cNvPr id="6" name="Номер слайда 5"/>
          <p:cNvSpPr>
            <a:spLocks noGrp="1"/>
          </p:cNvSpPr>
          <p:nvPr>
            <p:ph type="sldNum" idx="11"/>
          </p:nvPr>
        </p:nvSpPr>
        <p:spPr/>
        <p:txBody>
          <a:bodyPr/>
          <a:lstStyle>
            <a:lvl1pPr>
              <a:defRPr/>
            </a:lvl1pPr>
          </a:lstStyle>
          <a:p>
            <a:fld id="{23EA93E9-A44F-42B0-A379-C33CA1CFF56E}" type="slidenum">
              <a:rPr lang="ru-RU"/>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5" name="AutoShape 1"/>
          <p:cNvSpPr>
            <a:spLocks noChangeArrowheads="1"/>
          </p:cNvSpPr>
          <p:nvPr/>
        </p:nvSpPr>
        <p:spPr bwMode="auto">
          <a:xfrm>
            <a:off x="-815975" y="-815975"/>
            <a:ext cx="1638300" cy="1638300"/>
          </a:xfrm>
          <a:custGeom>
            <a:avLst/>
            <a:gdLst>
              <a:gd name="G0" fmla="+- 5402120 0 0"/>
              <a:gd name="G1" fmla="+- 0 0 0"/>
              <a:gd name="G2" fmla="+- 0 0 0"/>
              <a:gd name="T0" fmla="*/ 0 256 1"/>
              <a:gd name="T1" fmla="*/ 180 256 1"/>
              <a:gd name="G3" fmla="+- 0 T0 T1"/>
              <a:gd name="T2" fmla="*/ 0 256 1"/>
              <a:gd name="T3" fmla="*/ 90 256 1"/>
              <a:gd name="G4" fmla="+- 0 T2 T3"/>
              <a:gd name="G5" fmla="*/ G4 2 1"/>
              <a:gd name="T4" fmla="*/ 90 256 1"/>
              <a:gd name="T5" fmla="*/ 0 256 1"/>
              <a:gd name="G6" fmla="+- 0 T4 T5"/>
              <a:gd name="G7" fmla="*/ G6 2 1"/>
              <a:gd name="G8" fmla="abs 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2120"/>
              <a:gd name="G18" fmla="*/ 5402120 1 2"/>
              <a:gd name="G19" fmla="+- G18 5400 0"/>
              <a:gd name="G20" fmla="cos G19 0"/>
              <a:gd name="G21" fmla="sin G19 0"/>
              <a:gd name="G22" fmla="+- G20 10800 0"/>
              <a:gd name="G23" fmla="+- G21 10800 0"/>
              <a:gd name="G24" fmla="+- 10800 0 G20"/>
              <a:gd name="G25" fmla="+- 5402120 10800 0"/>
              <a:gd name="G26" fmla="?: G9 G17 G25"/>
              <a:gd name="G27" fmla="?: G9 0 21600"/>
              <a:gd name="G28" fmla="cos 10800 0"/>
              <a:gd name="G29" fmla="sin 10800 0"/>
              <a:gd name="G30" fmla="sin 5402120 0"/>
              <a:gd name="G31" fmla="+- G28 10800 0"/>
              <a:gd name="G32" fmla="+- G29 10800 0"/>
              <a:gd name="G33" fmla="+- G30 10800 0"/>
              <a:gd name="G34" fmla="?: G4 0 G31"/>
              <a:gd name="G35" fmla="?: 0 G34 0"/>
              <a:gd name="G36" fmla="?: G6 G35 G31"/>
              <a:gd name="G37" fmla="+- 21600 0 G36"/>
              <a:gd name="G38" fmla="?: G4 0 G33"/>
              <a:gd name="G39" fmla="?: 0 G38 G32"/>
              <a:gd name="G40" fmla="?: G6 G39 0"/>
              <a:gd name="G41" fmla="?: G4 G32 21600"/>
              <a:gd name="G42" fmla="?: G6 G41 G33"/>
              <a:gd name="T12" fmla="*/ 10800 w 21600"/>
              <a:gd name="T13" fmla="*/ 21600 h 21600"/>
              <a:gd name="T14" fmla="*/ 21600 w 21600"/>
              <a:gd name="T15" fmla="*/ 10800 h 21600"/>
              <a:gd name="T16" fmla="*/ 10800 w 21600"/>
              <a:gd name="T17" fmla="*/ 21600 h 21600"/>
              <a:gd name="T18" fmla="*/ 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1600" y="10800"/>
                </a:moveTo>
                <a:cubicBezTo>
                  <a:pt x="21600" y="16764"/>
                  <a:pt x="16764" y="21600"/>
                  <a:pt x="10800" y="21600"/>
                </a:cubicBezTo>
                <a:cubicBezTo>
                  <a:pt x="4835" y="21600"/>
                  <a:pt x="0" y="16764"/>
                  <a:pt x="0" y="10800"/>
                </a:cubicBezTo>
                <a:cubicBezTo>
                  <a:pt x="0" y="16764"/>
                  <a:pt x="4835" y="21600"/>
                  <a:pt x="10800" y="21600"/>
                </a:cubicBezTo>
                <a:cubicBezTo>
                  <a:pt x="16764" y="21600"/>
                  <a:pt x="21600" y="16764"/>
                  <a:pt x="21600" y="10800"/>
                </a:cubicBezTo>
                <a:close/>
              </a:path>
            </a:pathLst>
          </a:custGeom>
          <a:solidFill>
            <a:srgbClr val="FCFAF4">
              <a:alpha val="32999"/>
            </a:srgbClr>
          </a:solidFill>
          <a:ln w="3240" cap="flat">
            <a:solidFill>
              <a:srgbClr val="D1C3A0"/>
            </a:solidFill>
            <a:round/>
            <a:headEnd/>
            <a:tailEnd/>
          </a:ln>
          <a:effectLst/>
        </p:spPr>
        <p:txBody>
          <a:bodyPr wrap="none" anchor="ctr"/>
          <a:lstStyle/>
          <a:p>
            <a:endParaRPr lang="ru-RU"/>
          </a:p>
        </p:txBody>
      </p:sp>
      <p:sp>
        <p:nvSpPr>
          <p:cNvPr id="1026" name="Oval 2"/>
          <p:cNvSpPr>
            <a:spLocks noChangeArrowheads="1"/>
          </p:cNvSpPr>
          <p:nvPr/>
        </p:nvSpPr>
        <p:spPr bwMode="auto">
          <a:xfrm>
            <a:off x="168275" y="20638"/>
            <a:ext cx="1701800" cy="1701800"/>
          </a:xfrm>
          <a:prstGeom prst="ellipse">
            <a:avLst/>
          </a:prstGeom>
          <a:noFill/>
          <a:ln w="27360" cap="flat">
            <a:solidFill>
              <a:srgbClr val="FFF4DD"/>
            </a:solidFill>
            <a:round/>
            <a:headEnd/>
            <a:tailEnd/>
          </a:ln>
          <a:effectLst/>
        </p:spPr>
        <p:txBody>
          <a:bodyPr wrap="none" anchor="ctr"/>
          <a:lstStyle/>
          <a:p>
            <a:endParaRPr lang="ru-RU"/>
          </a:p>
        </p:txBody>
      </p:sp>
      <p:sp>
        <p:nvSpPr>
          <p:cNvPr id="1027" name="AutoShape 3"/>
          <p:cNvSpPr>
            <a:spLocks noChangeArrowheads="1"/>
          </p:cNvSpPr>
          <p:nvPr/>
        </p:nvSpPr>
        <p:spPr bwMode="auto">
          <a:xfrm rot="2340000">
            <a:off x="184150" y="1054100"/>
            <a:ext cx="1125538" cy="1101725"/>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0">
            <a:gsLst>
              <a:gs pos="0">
                <a:srgbClr val="FEFAF6"/>
              </a:gs>
              <a:gs pos="100000">
                <a:srgbClr val="EED18E"/>
              </a:gs>
            </a:gsLst>
            <a:path path="rect">
              <a:fillToRect l="29999" t="29999" r="70001" b="70001"/>
            </a:path>
          </a:gradFill>
          <a:ln w="7200" cap="flat">
            <a:solidFill>
              <a:srgbClr val="C6B792"/>
            </a:solidFill>
            <a:round/>
            <a:headEnd/>
            <a:tailEnd/>
          </a:ln>
          <a:effectLst/>
        </p:spPr>
        <p:txBody>
          <a:bodyPr wrap="none" anchor="ctr"/>
          <a:lstStyle/>
          <a:p>
            <a:endParaRPr lang="ru-RU"/>
          </a:p>
        </p:txBody>
      </p:sp>
      <p:sp>
        <p:nvSpPr>
          <p:cNvPr id="1028" name="Rectangle 4"/>
          <p:cNvSpPr>
            <a:spLocks noChangeArrowheads="1"/>
          </p:cNvSpPr>
          <p:nvPr/>
        </p:nvSpPr>
        <p:spPr bwMode="auto">
          <a:xfrm>
            <a:off x="1012825" y="0"/>
            <a:ext cx="8131175" cy="6858000"/>
          </a:xfrm>
          <a:prstGeom prst="rect">
            <a:avLst/>
          </a:prstGeom>
          <a:solidFill>
            <a:srgbClr val="FFFFFF"/>
          </a:solidFill>
          <a:ln w="25560" cap="flat">
            <a:noFill/>
            <a:round/>
            <a:headEnd/>
            <a:tailEnd/>
          </a:ln>
          <a:effectLst/>
        </p:spPr>
        <p:txBody>
          <a:bodyPr wrap="none" anchor="ctr"/>
          <a:lstStyle/>
          <a:p>
            <a:endParaRPr lang="ru-RU"/>
          </a:p>
        </p:txBody>
      </p:sp>
      <p:sp>
        <p:nvSpPr>
          <p:cNvPr id="1029" name="Rectangle 5"/>
          <p:cNvSpPr>
            <a:spLocks noChangeArrowheads="1"/>
          </p:cNvSpPr>
          <p:nvPr/>
        </p:nvSpPr>
        <p:spPr bwMode="auto">
          <a:xfrm>
            <a:off x="1014413" y="0"/>
            <a:ext cx="73025" cy="6858000"/>
          </a:xfrm>
          <a:prstGeom prst="rect">
            <a:avLst/>
          </a:prstGeom>
          <a:solidFill>
            <a:srgbClr val="FFFFFF"/>
          </a:solidFill>
          <a:ln w="25560" cap="flat">
            <a:noFill/>
            <a:round/>
            <a:headEnd/>
            <a:tailEnd/>
          </a:ln>
          <a:effectLst/>
        </p:spPr>
        <p:txBody>
          <a:bodyPr wrap="none" anchor="ctr"/>
          <a:lstStyle/>
          <a:p>
            <a:endParaRPr lang="ru-RU"/>
          </a:p>
        </p:txBody>
      </p:sp>
      <p:sp>
        <p:nvSpPr>
          <p:cNvPr id="1030" name="Rectangle 6"/>
          <p:cNvSpPr>
            <a:spLocks noGrp="1" noChangeArrowheads="1"/>
          </p:cNvSpPr>
          <p:nvPr>
            <p:ph type="title"/>
          </p:nvPr>
        </p:nvSpPr>
        <p:spPr bwMode="auto">
          <a:xfrm>
            <a:off x="1435100" y="274638"/>
            <a:ext cx="7496175" cy="1141412"/>
          </a:xfrm>
          <a:prstGeom prst="rect">
            <a:avLst/>
          </a:prstGeom>
          <a:noFill/>
          <a:ln w="9525" cap="flat">
            <a:noFill/>
            <a:round/>
            <a:headEnd/>
            <a:tailEnd/>
          </a:ln>
          <a:effectLst/>
        </p:spPr>
        <p:txBody>
          <a:bodyPr vert="horz" wrap="square" lIns="90000" tIns="45000" rIns="90000" bIns="45000" numCol="1" anchor="ctr" anchorCtr="0" compatLnSpc="1">
            <a:prstTxWarp prst="textNoShape">
              <a:avLst/>
            </a:prstTxWarp>
          </a:bodyPr>
          <a:lstStyle/>
          <a:p>
            <a:pPr lvl="0"/>
            <a:r>
              <a:rPr lang="ru-RU" smtClean="0"/>
              <a:t>Для правки текста заголовка щелкните мышьюОбразец заголовка</a:t>
            </a:r>
          </a:p>
        </p:txBody>
      </p:sp>
      <p:sp>
        <p:nvSpPr>
          <p:cNvPr id="1031" name="Rectangle 7"/>
          <p:cNvSpPr>
            <a:spLocks noGrp="1" noChangeArrowheads="1"/>
          </p:cNvSpPr>
          <p:nvPr>
            <p:ph type="dt"/>
          </p:nvPr>
        </p:nvSpPr>
        <p:spPr bwMode="auto">
          <a:xfrm>
            <a:off x="3581400" y="6305550"/>
            <a:ext cx="2132013" cy="474663"/>
          </a:xfrm>
          <a:prstGeom prst="rect">
            <a:avLst/>
          </a:prstGeom>
          <a:noFill/>
          <a:ln w="9525" cap="flat">
            <a:noFill/>
            <a:round/>
            <a:headEnd/>
            <a:tailEnd/>
          </a:ln>
          <a:effectLst/>
        </p:spPr>
        <p:txBody>
          <a:bodyPr vert="horz" wrap="square" lIns="90000" tIns="45000" rIns="90000" bIns="45000" numCol="1" anchor="t" anchorCtr="0" compatLnSpc="1">
            <a:prstTxWarp prst="textNoShape">
              <a:avLst/>
            </a:prstTxWarp>
          </a:bodyPr>
          <a:lstStyle>
            <a:lvl1pPr hangingPunct="1">
              <a:lnSpc>
                <a:spcPct val="100000"/>
              </a:lnSpc>
              <a:tabLst>
                <a:tab pos="723900" algn="l"/>
                <a:tab pos="1447800" algn="l"/>
              </a:tabLst>
              <a:defRPr>
                <a:solidFill>
                  <a:srgbClr val="000000"/>
                </a:solidFill>
                <a:latin typeface="+mn-lt"/>
              </a:defRPr>
            </a:lvl1pPr>
          </a:lstStyle>
          <a:p>
            <a:r>
              <a:rPr lang="ru-RU"/>
              <a:t>30.5.18</a:t>
            </a:r>
          </a:p>
        </p:txBody>
      </p:sp>
      <p:sp>
        <p:nvSpPr>
          <p:cNvPr id="1032" name="Text Box 8"/>
          <p:cNvSpPr txBox="1">
            <a:spLocks noChangeArrowheads="1"/>
          </p:cNvSpPr>
          <p:nvPr/>
        </p:nvSpPr>
        <p:spPr bwMode="auto">
          <a:xfrm>
            <a:off x="5715000" y="6305550"/>
            <a:ext cx="2895600" cy="476250"/>
          </a:xfrm>
          <a:prstGeom prst="rect">
            <a:avLst/>
          </a:prstGeom>
          <a:noFill/>
          <a:ln w="9525" cap="flat">
            <a:noFill/>
            <a:round/>
            <a:headEnd/>
            <a:tailEnd/>
          </a:ln>
          <a:effectLst/>
        </p:spPr>
        <p:txBody>
          <a:bodyPr wrap="none" anchor="ctr"/>
          <a:lstStyle/>
          <a:p>
            <a:endParaRPr lang="ru-RU"/>
          </a:p>
        </p:txBody>
      </p:sp>
      <p:sp>
        <p:nvSpPr>
          <p:cNvPr id="1033" name="Rectangle 9"/>
          <p:cNvSpPr>
            <a:spLocks noGrp="1" noChangeArrowheads="1"/>
          </p:cNvSpPr>
          <p:nvPr>
            <p:ph type="sldNum"/>
          </p:nvPr>
        </p:nvSpPr>
        <p:spPr bwMode="auto">
          <a:xfrm>
            <a:off x="8613775" y="6305550"/>
            <a:ext cx="455613" cy="474663"/>
          </a:xfrm>
          <a:prstGeom prst="rect">
            <a:avLst/>
          </a:prstGeom>
          <a:noFill/>
          <a:ln w="9525" cap="flat">
            <a:noFill/>
            <a:round/>
            <a:headEnd/>
            <a:tailEnd/>
          </a:ln>
          <a:effectLst/>
        </p:spPr>
        <p:txBody>
          <a:bodyPr vert="horz" wrap="square" lIns="90000" tIns="45000" rIns="90000" bIns="45000" numCol="1" anchor="t" anchorCtr="0" compatLnSpc="1">
            <a:prstTxWarp prst="textNoShape">
              <a:avLst/>
            </a:prstTxWarp>
          </a:bodyPr>
          <a:lstStyle>
            <a:lvl1pPr hangingPunct="1">
              <a:lnSpc>
                <a:spcPct val="100000"/>
              </a:lnSpc>
              <a:defRPr>
                <a:solidFill>
                  <a:srgbClr val="000000"/>
                </a:solidFill>
                <a:latin typeface="+mn-lt"/>
              </a:defRPr>
            </a:lvl1pPr>
          </a:lstStyle>
          <a:p>
            <a:fld id="{1EB93ED7-0A70-49F7-84CE-BBCAB3DE5526}" type="slidenum">
              <a:rPr lang="ru-RU"/>
              <a:pPr/>
              <a:t>‹#›</a:t>
            </a:fld>
            <a:endParaRPr lang="ru-RU"/>
          </a:p>
        </p:txBody>
      </p:sp>
      <p:sp>
        <p:nvSpPr>
          <p:cNvPr id="1034" name="Rectangle 10"/>
          <p:cNvSpPr>
            <a:spLocks noGrp="1" noChangeArrowheads="1"/>
          </p:cNvSpPr>
          <p:nvPr>
            <p:ph type="body" idx="1"/>
          </p:nvPr>
        </p:nvSpPr>
        <p:spPr bwMode="auto">
          <a:xfrm>
            <a:off x="457200" y="1604963"/>
            <a:ext cx="8228013" cy="4524375"/>
          </a:xfrm>
          <a:prstGeom prst="rect">
            <a:avLst/>
          </a:prstGeom>
          <a:noFill/>
          <a:ln w="9525" cap="flat">
            <a:noFill/>
            <a:round/>
            <a:headEnd/>
            <a:tailEnd/>
          </a:ln>
          <a:effectLst/>
        </p:spPr>
        <p:txBody>
          <a:bodyPr vert="horz" wrap="square" lIns="0" tIns="28224" rIns="0" bIns="0" numCol="1" anchor="t" anchorCtr="0" compatLnSpc="1">
            <a:prstTxWarp prst="textNoShape">
              <a:avLst/>
            </a:prstTxWarp>
          </a:bodyPr>
          <a:lstStyle/>
          <a:p>
            <a:pPr lvl="0"/>
            <a:r>
              <a:rPr lang="ru-RU" smtClean="0"/>
              <a:t>Для правки структуры щелкните мышью</a:t>
            </a:r>
          </a:p>
          <a:p>
            <a:pPr lvl="1"/>
            <a:r>
              <a:rPr lang="ru-RU" smtClean="0"/>
              <a:t>Второй уровень структуры</a:t>
            </a:r>
          </a:p>
          <a:p>
            <a:pPr lvl="2"/>
            <a:r>
              <a:rPr lang="ru-RU" smtClean="0"/>
              <a:t>Третий уровень структуры</a:t>
            </a:r>
          </a:p>
          <a:p>
            <a:pPr lvl="3"/>
            <a:r>
              <a:rPr lang="ru-RU" smtClean="0"/>
              <a:t>Четвёртый уровень структуры</a:t>
            </a:r>
          </a:p>
          <a:p>
            <a:pPr lvl="4"/>
            <a:r>
              <a:rPr lang="ru-RU" smtClean="0"/>
              <a:t>Пятый уровень структуры</a:t>
            </a:r>
          </a:p>
          <a:p>
            <a:pPr lvl="4"/>
            <a:r>
              <a:rPr lang="ru-RU" smtClean="0"/>
              <a:t>Шестой уровень структуры</a:t>
            </a:r>
          </a:p>
          <a:p>
            <a:pPr lvl="4"/>
            <a:r>
              <a:rPr lang="ru-RU" smtClean="0"/>
              <a:t>Седьмой уровень структуры</a:t>
            </a:r>
          </a:p>
          <a:p>
            <a:pPr lvl="4"/>
            <a:r>
              <a:rPr lang="ru-RU" smtClean="0"/>
              <a:t>Восьмой уровень структуры</a:t>
            </a:r>
          </a:p>
          <a:p>
            <a:pPr lvl="4"/>
            <a:r>
              <a:rPr lang="ru-RU" smtClean="0"/>
              <a:t>Девятый уровень структуры</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sldNum="0" hdr="0" ftr="0"/>
  <p:txStyles>
    <p:titleStyle>
      <a:lvl1pPr algn="l" defTabSz="449263" rtl="0" eaLnBrk="1" fontAlgn="base" hangingPunct="1">
        <a:lnSpc>
          <a:spcPct val="93000"/>
        </a:lnSpc>
        <a:spcBef>
          <a:spcPct val="0"/>
        </a:spcBef>
        <a:spcAft>
          <a:spcPct val="0"/>
        </a:spcAft>
        <a:buClr>
          <a:srgbClr val="000000"/>
        </a:buClr>
        <a:buSzPct val="100000"/>
        <a:buFont typeface="Times New Roman" pitchFamily="16" charset="0"/>
        <a:defRPr>
          <a:solidFill>
            <a:srgbClr val="000000"/>
          </a:solidFill>
          <a:latin typeface="+mj-lt"/>
          <a:ea typeface="+mj-ea"/>
          <a:cs typeface="+mj-cs"/>
        </a:defRPr>
      </a:lvl1pPr>
      <a:lvl2pPr marL="742950" indent="-285750" algn="l" defTabSz="449263" rtl="0" eaLnBrk="1" fontAlgn="base" hangingPunct="1">
        <a:lnSpc>
          <a:spcPct val="93000"/>
        </a:lnSpc>
        <a:spcBef>
          <a:spcPct val="0"/>
        </a:spcBef>
        <a:spcAft>
          <a:spcPct val="0"/>
        </a:spcAft>
        <a:buClr>
          <a:srgbClr val="000000"/>
        </a:buClr>
        <a:buSzPct val="100000"/>
        <a:buFont typeface="Times New Roman" pitchFamily="16" charset="0"/>
        <a:defRPr>
          <a:solidFill>
            <a:srgbClr val="000000"/>
          </a:solidFill>
          <a:latin typeface="Gill Sans MT" charset="0"/>
          <a:ea typeface="Microsoft YaHei" charset="-122"/>
        </a:defRPr>
      </a:lvl2pPr>
      <a:lvl3pPr marL="1143000" indent="-228600" algn="l" defTabSz="449263" rtl="0" eaLnBrk="1" fontAlgn="base" hangingPunct="1">
        <a:lnSpc>
          <a:spcPct val="93000"/>
        </a:lnSpc>
        <a:spcBef>
          <a:spcPct val="0"/>
        </a:spcBef>
        <a:spcAft>
          <a:spcPct val="0"/>
        </a:spcAft>
        <a:buClr>
          <a:srgbClr val="000000"/>
        </a:buClr>
        <a:buSzPct val="100000"/>
        <a:buFont typeface="Times New Roman" pitchFamily="16" charset="0"/>
        <a:defRPr>
          <a:solidFill>
            <a:srgbClr val="000000"/>
          </a:solidFill>
          <a:latin typeface="Gill Sans MT" charset="0"/>
          <a:ea typeface="Microsoft YaHei" charset="-122"/>
        </a:defRPr>
      </a:lvl3pPr>
      <a:lvl4pPr marL="1600200" indent="-228600" algn="l" defTabSz="449263" rtl="0" eaLnBrk="1" fontAlgn="base" hangingPunct="1">
        <a:lnSpc>
          <a:spcPct val="93000"/>
        </a:lnSpc>
        <a:spcBef>
          <a:spcPct val="0"/>
        </a:spcBef>
        <a:spcAft>
          <a:spcPct val="0"/>
        </a:spcAft>
        <a:buClr>
          <a:srgbClr val="000000"/>
        </a:buClr>
        <a:buSzPct val="100000"/>
        <a:buFont typeface="Times New Roman" pitchFamily="16" charset="0"/>
        <a:defRPr>
          <a:solidFill>
            <a:srgbClr val="000000"/>
          </a:solidFill>
          <a:latin typeface="Gill Sans MT" charset="0"/>
          <a:ea typeface="Microsoft YaHei" charset="-122"/>
        </a:defRPr>
      </a:lvl4pPr>
      <a:lvl5pPr marL="2057400" indent="-228600" algn="l" defTabSz="449263" rtl="0" eaLnBrk="1" fontAlgn="base" hangingPunct="1">
        <a:lnSpc>
          <a:spcPct val="93000"/>
        </a:lnSpc>
        <a:spcBef>
          <a:spcPct val="0"/>
        </a:spcBef>
        <a:spcAft>
          <a:spcPct val="0"/>
        </a:spcAft>
        <a:buClr>
          <a:srgbClr val="000000"/>
        </a:buClr>
        <a:buSzPct val="100000"/>
        <a:buFont typeface="Times New Roman" pitchFamily="16" charset="0"/>
        <a:defRPr>
          <a:solidFill>
            <a:srgbClr val="000000"/>
          </a:solidFill>
          <a:latin typeface="Gill Sans MT" charset="0"/>
          <a:ea typeface="Microsoft YaHei" charset="-122"/>
        </a:defRPr>
      </a:lvl5pPr>
      <a:lvl6pPr marL="2514600" indent="-228600" algn="l" defTabSz="449263" rtl="0" eaLnBrk="1" fontAlgn="base" hangingPunct="1">
        <a:lnSpc>
          <a:spcPct val="93000"/>
        </a:lnSpc>
        <a:spcBef>
          <a:spcPct val="0"/>
        </a:spcBef>
        <a:spcAft>
          <a:spcPct val="0"/>
        </a:spcAft>
        <a:buClr>
          <a:srgbClr val="000000"/>
        </a:buClr>
        <a:buSzPct val="100000"/>
        <a:buFont typeface="Times New Roman" pitchFamily="16" charset="0"/>
        <a:defRPr>
          <a:solidFill>
            <a:srgbClr val="000000"/>
          </a:solidFill>
          <a:latin typeface="Gill Sans MT" charset="0"/>
          <a:ea typeface="Microsoft YaHei" charset="-122"/>
        </a:defRPr>
      </a:lvl6pPr>
      <a:lvl7pPr marL="2971800" indent="-228600" algn="l" defTabSz="449263" rtl="0" eaLnBrk="1" fontAlgn="base" hangingPunct="1">
        <a:lnSpc>
          <a:spcPct val="93000"/>
        </a:lnSpc>
        <a:spcBef>
          <a:spcPct val="0"/>
        </a:spcBef>
        <a:spcAft>
          <a:spcPct val="0"/>
        </a:spcAft>
        <a:buClr>
          <a:srgbClr val="000000"/>
        </a:buClr>
        <a:buSzPct val="100000"/>
        <a:buFont typeface="Times New Roman" pitchFamily="16" charset="0"/>
        <a:defRPr>
          <a:solidFill>
            <a:srgbClr val="000000"/>
          </a:solidFill>
          <a:latin typeface="Gill Sans MT" charset="0"/>
          <a:ea typeface="Microsoft YaHei" charset="-122"/>
        </a:defRPr>
      </a:lvl7pPr>
      <a:lvl8pPr marL="3429000" indent="-228600" algn="l" defTabSz="449263" rtl="0" eaLnBrk="1" fontAlgn="base" hangingPunct="1">
        <a:lnSpc>
          <a:spcPct val="93000"/>
        </a:lnSpc>
        <a:spcBef>
          <a:spcPct val="0"/>
        </a:spcBef>
        <a:spcAft>
          <a:spcPct val="0"/>
        </a:spcAft>
        <a:buClr>
          <a:srgbClr val="000000"/>
        </a:buClr>
        <a:buSzPct val="100000"/>
        <a:buFont typeface="Times New Roman" pitchFamily="16" charset="0"/>
        <a:defRPr>
          <a:solidFill>
            <a:srgbClr val="000000"/>
          </a:solidFill>
          <a:latin typeface="Gill Sans MT" charset="0"/>
          <a:ea typeface="Microsoft YaHei" charset="-122"/>
        </a:defRPr>
      </a:lvl8pPr>
      <a:lvl9pPr marL="3886200" indent="-228600" algn="l" defTabSz="449263" rtl="0" eaLnBrk="1" fontAlgn="base" hangingPunct="1">
        <a:lnSpc>
          <a:spcPct val="93000"/>
        </a:lnSpc>
        <a:spcBef>
          <a:spcPct val="0"/>
        </a:spcBef>
        <a:spcAft>
          <a:spcPct val="0"/>
        </a:spcAft>
        <a:buClr>
          <a:srgbClr val="000000"/>
        </a:buClr>
        <a:buSzPct val="100000"/>
        <a:buFont typeface="Times New Roman" pitchFamily="16" charset="0"/>
        <a:defRPr>
          <a:solidFill>
            <a:srgbClr val="000000"/>
          </a:solidFill>
          <a:latin typeface="Gill Sans MT" charset="0"/>
          <a:ea typeface="Microsoft YaHei" charset="-122"/>
        </a:defRPr>
      </a:lvl9pPr>
    </p:titleStyle>
    <p:bodyStyle>
      <a:lvl1pPr marL="342900" indent="-342900" algn="l" defTabSz="449263" rtl="0" eaLnBrk="1" fontAlgn="base" hangingPunct="1">
        <a:lnSpc>
          <a:spcPct val="93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eaLnBrk="1" fontAlgn="base" hangingPunct="1">
        <a:lnSpc>
          <a:spcPct val="93000"/>
        </a:lnSpc>
        <a:spcBef>
          <a:spcPct val="0"/>
        </a:spcBef>
        <a:spcAft>
          <a:spcPts val="1138"/>
        </a:spcAft>
        <a:buClr>
          <a:srgbClr val="000000"/>
        </a:buClr>
        <a:buSzPct val="100000"/>
        <a:buFont typeface="Times New Roman" pitchFamily="16" charset="0"/>
        <a:defRPr sz="2400">
          <a:solidFill>
            <a:srgbClr val="000000"/>
          </a:solidFill>
          <a:latin typeface="+mn-lt"/>
          <a:ea typeface="+mn-ea"/>
        </a:defRPr>
      </a:lvl2pPr>
      <a:lvl3pPr marL="1143000" indent="-228600" algn="l" defTabSz="449263" rtl="0" eaLnBrk="1" fontAlgn="base" hangingPunct="1">
        <a:lnSpc>
          <a:spcPct val="93000"/>
        </a:lnSpc>
        <a:spcBef>
          <a:spcPct val="0"/>
        </a:spcBef>
        <a:spcAft>
          <a:spcPts val="850"/>
        </a:spcAft>
        <a:buClr>
          <a:srgbClr val="000000"/>
        </a:buClr>
        <a:buSzPct val="100000"/>
        <a:buFont typeface="Times New Roman" pitchFamily="16" charset="0"/>
        <a:defRPr sz="2000">
          <a:solidFill>
            <a:srgbClr val="000000"/>
          </a:solidFill>
          <a:latin typeface="+mn-lt"/>
          <a:ea typeface="+mn-ea"/>
        </a:defRPr>
      </a:lvl3pPr>
      <a:lvl4pPr marL="1600200" indent="-228600" algn="l" defTabSz="449263" rtl="0" eaLnBrk="1" fontAlgn="base" hangingPunct="1">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eaLnBrk="1" fontAlgn="base" hangingPunct="1">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eaLnBrk="1" fontAlgn="base" hangingPunct="1">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eaLnBrk="1" fontAlgn="base" hangingPunct="1">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eaLnBrk="1" fontAlgn="base" hangingPunct="1">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eaLnBrk="1" fontAlgn="base" hangingPunct="1">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tile tx="0" ty="0" sx="100000" sy="100000" flip="none" algn="tl"/>
        </a:blip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815975" y="-815975"/>
            <a:ext cx="1638300" cy="1638300"/>
          </a:xfrm>
          <a:custGeom>
            <a:avLst/>
            <a:gdLst>
              <a:gd name="G0" fmla="+- 5402120 0 0"/>
              <a:gd name="G1" fmla="+- 0 0 0"/>
              <a:gd name="G2" fmla="+- 0 0 0"/>
              <a:gd name="T0" fmla="*/ 0 256 1"/>
              <a:gd name="T1" fmla="*/ 180 256 1"/>
              <a:gd name="G3" fmla="+- 0 T0 T1"/>
              <a:gd name="T2" fmla="*/ 0 256 1"/>
              <a:gd name="T3" fmla="*/ 90 256 1"/>
              <a:gd name="G4" fmla="+- 0 T2 T3"/>
              <a:gd name="G5" fmla="*/ G4 2 1"/>
              <a:gd name="T4" fmla="*/ 90 256 1"/>
              <a:gd name="T5" fmla="*/ 0 256 1"/>
              <a:gd name="G6" fmla="+- 0 T4 T5"/>
              <a:gd name="G7" fmla="*/ G6 2 1"/>
              <a:gd name="G8" fmla="abs 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2120"/>
              <a:gd name="G18" fmla="*/ 5402120 1 2"/>
              <a:gd name="G19" fmla="+- G18 5400 0"/>
              <a:gd name="G20" fmla="cos G19 0"/>
              <a:gd name="G21" fmla="sin G19 0"/>
              <a:gd name="G22" fmla="+- G20 10800 0"/>
              <a:gd name="G23" fmla="+- G21 10800 0"/>
              <a:gd name="G24" fmla="+- 10800 0 G20"/>
              <a:gd name="G25" fmla="+- 5402120 10800 0"/>
              <a:gd name="G26" fmla="?: G9 G17 G25"/>
              <a:gd name="G27" fmla="?: G9 0 21600"/>
              <a:gd name="G28" fmla="cos 10800 0"/>
              <a:gd name="G29" fmla="sin 10800 0"/>
              <a:gd name="G30" fmla="sin 5402120 0"/>
              <a:gd name="G31" fmla="+- G28 10800 0"/>
              <a:gd name="G32" fmla="+- G29 10800 0"/>
              <a:gd name="G33" fmla="+- G30 10800 0"/>
              <a:gd name="G34" fmla="?: G4 0 G31"/>
              <a:gd name="G35" fmla="?: 0 G34 0"/>
              <a:gd name="G36" fmla="?: G6 G35 G31"/>
              <a:gd name="G37" fmla="+- 21600 0 G36"/>
              <a:gd name="G38" fmla="?: G4 0 G33"/>
              <a:gd name="G39" fmla="?: 0 G38 G32"/>
              <a:gd name="G40" fmla="?: G6 G39 0"/>
              <a:gd name="G41" fmla="?: G4 G32 21600"/>
              <a:gd name="G42" fmla="?: G6 G41 G33"/>
              <a:gd name="T12" fmla="*/ 10800 w 21600"/>
              <a:gd name="T13" fmla="*/ 21600 h 21600"/>
              <a:gd name="T14" fmla="*/ 21600 w 21600"/>
              <a:gd name="T15" fmla="*/ 10800 h 21600"/>
              <a:gd name="T16" fmla="*/ 10800 w 21600"/>
              <a:gd name="T17" fmla="*/ 21600 h 21600"/>
              <a:gd name="T18" fmla="*/ 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1600" y="10800"/>
                </a:moveTo>
                <a:cubicBezTo>
                  <a:pt x="21600" y="16764"/>
                  <a:pt x="16764" y="21600"/>
                  <a:pt x="10800" y="21600"/>
                </a:cubicBezTo>
                <a:cubicBezTo>
                  <a:pt x="4835" y="21600"/>
                  <a:pt x="0" y="16764"/>
                  <a:pt x="0" y="10800"/>
                </a:cubicBezTo>
                <a:cubicBezTo>
                  <a:pt x="0" y="16764"/>
                  <a:pt x="4835" y="21600"/>
                  <a:pt x="10800" y="21600"/>
                </a:cubicBezTo>
                <a:cubicBezTo>
                  <a:pt x="16764" y="21600"/>
                  <a:pt x="21600" y="16764"/>
                  <a:pt x="21600" y="10800"/>
                </a:cubicBezTo>
                <a:close/>
              </a:path>
            </a:pathLst>
          </a:custGeom>
          <a:solidFill>
            <a:srgbClr val="FCFAF4">
              <a:alpha val="32999"/>
            </a:srgbClr>
          </a:solidFill>
          <a:ln w="3240" cap="flat">
            <a:solidFill>
              <a:srgbClr val="D1C3A0"/>
            </a:solidFill>
            <a:round/>
            <a:headEnd/>
            <a:tailEnd/>
          </a:ln>
          <a:effectLst/>
        </p:spPr>
        <p:txBody>
          <a:bodyPr wrap="none" anchor="ctr"/>
          <a:lstStyle/>
          <a:p>
            <a:endParaRPr lang="ru-RU"/>
          </a:p>
        </p:txBody>
      </p:sp>
      <p:sp>
        <p:nvSpPr>
          <p:cNvPr id="2050" name="Oval 2"/>
          <p:cNvSpPr>
            <a:spLocks noChangeArrowheads="1"/>
          </p:cNvSpPr>
          <p:nvPr/>
        </p:nvSpPr>
        <p:spPr bwMode="auto">
          <a:xfrm>
            <a:off x="168275" y="20638"/>
            <a:ext cx="1701800" cy="1701800"/>
          </a:xfrm>
          <a:prstGeom prst="ellipse">
            <a:avLst/>
          </a:prstGeom>
          <a:noFill/>
          <a:ln w="27360" cap="flat">
            <a:solidFill>
              <a:srgbClr val="FFF4DD"/>
            </a:solidFill>
            <a:round/>
            <a:headEnd/>
            <a:tailEnd/>
          </a:ln>
          <a:effectLst/>
        </p:spPr>
        <p:txBody>
          <a:bodyPr wrap="none" anchor="ctr"/>
          <a:lstStyle/>
          <a:p>
            <a:endParaRPr lang="ru-RU"/>
          </a:p>
        </p:txBody>
      </p:sp>
      <p:sp>
        <p:nvSpPr>
          <p:cNvPr id="2051" name="AutoShape 3"/>
          <p:cNvSpPr>
            <a:spLocks noChangeArrowheads="1"/>
          </p:cNvSpPr>
          <p:nvPr/>
        </p:nvSpPr>
        <p:spPr bwMode="auto">
          <a:xfrm rot="2340000">
            <a:off x="184150" y="1054100"/>
            <a:ext cx="1125538" cy="1101725"/>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0">
            <a:gsLst>
              <a:gs pos="0">
                <a:srgbClr val="FEFAF6"/>
              </a:gs>
              <a:gs pos="100000">
                <a:srgbClr val="EED18E"/>
              </a:gs>
            </a:gsLst>
            <a:path path="rect">
              <a:fillToRect l="29999" t="29999" r="70001" b="70001"/>
            </a:path>
          </a:gradFill>
          <a:ln w="7200" cap="flat">
            <a:solidFill>
              <a:srgbClr val="C6B792"/>
            </a:solidFill>
            <a:round/>
            <a:headEnd/>
            <a:tailEnd/>
          </a:ln>
          <a:effectLst/>
        </p:spPr>
        <p:txBody>
          <a:bodyPr wrap="none" anchor="ctr"/>
          <a:lstStyle/>
          <a:p>
            <a:endParaRPr lang="ru-RU"/>
          </a:p>
        </p:txBody>
      </p:sp>
      <p:sp>
        <p:nvSpPr>
          <p:cNvPr id="2052" name="Rectangle 4"/>
          <p:cNvSpPr>
            <a:spLocks noChangeArrowheads="1"/>
          </p:cNvSpPr>
          <p:nvPr/>
        </p:nvSpPr>
        <p:spPr bwMode="auto">
          <a:xfrm>
            <a:off x="1012825" y="0"/>
            <a:ext cx="8131175" cy="6858000"/>
          </a:xfrm>
          <a:prstGeom prst="rect">
            <a:avLst/>
          </a:prstGeom>
          <a:solidFill>
            <a:srgbClr val="FFFFFF"/>
          </a:solidFill>
          <a:ln w="25560" cap="flat">
            <a:noFill/>
            <a:round/>
            <a:headEnd/>
            <a:tailEnd/>
          </a:ln>
          <a:effectLst/>
        </p:spPr>
        <p:txBody>
          <a:bodyPr wrap="none" anchor="ctr"/>
          <a:lstStyle/>
          <a:p>
            <a:endParaRPr lang="ru-RU"/>
          </a:p>
        </p:txBody>
      </p:sp>
      <p:sp>
        <p:nvSpPr>
          <p:cNvPr id="2053" name="Rectangle 5"/>
          <p:cNvSpPr>
            <a:spLocks noChangeArrowheads="1"/>
          </p:cNvSpPr>
          <p:nvPr/>
        </p:nvSpPr>
        <p:spPr bwMode="auto">
          <a:xfrm>
            <a:off x="1014413" y="0"/>
            <a:ext cx="73025" cy="6858000"/>
          </a:xfrm>
          <a:prstGeom prst="rect">
            <a:avLst/>
          </a:prstGeom>
          <a:solidFill>
            <a:srgbClr val="FFFFFF"/>
          </a:solidFill>
          <a:ln w="25560" cap="flat">
            <a:noFill/>
            <a:round/>
            <a:headEnd/>
            <a:tailEnd/>
          </a:ln>
          <a:effectLst/>
        </p:spPr>
        <p:txBody>
          <a:bodyPr wrap="none" anchor="ctr"/>
          <a:lstStyle/>
          <a:p>
            <a:endParaRPr lang="ru-RU"/>
          </a:p>
        </p:txBody>
      </p:sp>
      <p:sp>
        <p:nvSpPr>
          <p:cNvPr id="2054" name="Rectangle 6"/>
          <p:cNvSpPr>
            <a:spLocks noGrp="1" noChangeArrowheads="1"/>
          </p:cNvSpPr>
          <p:nvPr>
            <p:ph type="title"/>
          </p:nvPr>
        </p:nvSpPr>
        <p:spPr bwMode="auto">
          <a:xfrm>
            <a:off x="1431925" y="360363"/>
            <a:ext cx="7404100" cy="1470025"/>
          </a:xfrm>
          <a:prstGeom prst="rect">
            <a:avLst/>
          </a:prstGeom>
          <a:noFill/>
          <a:ln w="9525" cap="flat">
            <a:noFill/>
            <a:round/>
            <a:headEnd/>
            <a:tailEnd/>
          </a:ln>
          <a:effectLst/>
        </p:spPr>
        <p:txBody>
          <a:bodyPr vert="horz" wrap="square" lIns="90000" tIns="45000" rIns="90000" bIns="45000" numCol="1" anchor="b" anchorCtr="0" compatLnSpc="1">
            <a:prstTxWarp prst="textNoShape">
              <a:avLst/>
            </a:prstTxWarp>
          </a:bodyPr>
          <a:lstStyle/>
          <a:p>
            <a:pPr lvl="0"/>
            <a:r>
              <a:rPr lang="en-GB" smtClean="0"/>
              <a:t>Для правки текста заголовка щелкните мышьюОбразец заголовка</a:t>
            </a:r>
          </a:p>
        </p:txBody>
      </p:sp>
      <p:sp>
        <p:nvSpPr>
          <p:cNvPr id="2055" name="Rectangle 7"/>
          <p:cNvSpPr>
            <a:spLocks noGrp="1" noChangeArrowheads="1"/>
          </p:cNvSpPr>
          <p:nvPr>
            <p:ph type="dt"/>
          </p:nvPr>
        </p:nvSpPr>
        <p:spPr bwMode="auto">
          <a:xfrm>
            <a:off x="3581400" y="6305550"/>
            <a:ext cx="2132013" cy="474663"/>
          </a:xfrm>
          <a:prstGeom prst="rect">
            <a:avLst/>
          </a:prstGeom>
          <a:noFill/>
          <a:ln w="9525" cap="flat">
            <a:noFill/>
            <a:round/>
            <a:headEnd/>
            <a:tailEnd/>
          </a:ln>
          <a:effectLst/>
        </p:spPr>
        <p:txBody>
          <a:bodyPr vert="horz" wrap="square" lIns="90000" tIns="45000" rIns="90000" bIns="45000" numCol="1" anchor="t" anchorCtr="0" compatLnSpc="1">
            <a:prstTxWarp prst="textNoShape">
              <a:avLst/>
            </a:prstTxWarp>
          </a:bodyPr>
          <a:lstStyle>
            <a:lvl1pPr hangingPunct="1">
              <a:lnSpc>
                <a:spcPct val="100000"/>
              </a:lnSpc>
              <a:tabLst>
                <a:tab pos="723900" algn="l"/>
                <a:tab pos="1447800" algn="l"/>
              </a:tabLst>
              <a:defRPr>
                <a:solidFill>
                  <a:srgbClr val="000000"/>
                </a:solidFill>
                <a:latin typeface="+mn-lt"/>
              </a:defRPr>
            </a:lvl1pPr>
          </a:lstStyle>
          <a:p>
            <a:r>
              <a:rPr lang="ru-RU"/>
              <a:t>30.5.18</a:t>
            </a:r>
          </a:p>
        </p:txBody>
      </p:sp>
      <p:sp>
        <p:nvSpPr>
          <p:cNvPr id="2056" name="Text Box 8"/>
          <p:cNvSpPr txBox="1">
            <a:spLocks noChangeArrowheads="1"/>
          </p:cNvSpPr>
          <p:nvPr/>
        </p:nvSpPr>
        <p:spPr bwMode="auto">
          <a:xfrm>
            <a:off x="5715000" y="6305550"/>
            <a:ext cx="2895600" cy="476250"/>
          </a:xfrm>
          <a:prstGeom prst="rect">
            <a:avLst/>
          </a:prstGeom>
          <a:noFill/>
          <a:ln w="9525" cap="flat">
            <a:noFill/>
            <a:round/>
            <a:headEnd/>
            <a:tailEnd/>
          </a:ln>
          <a:effectLst/>
        </p:spPr>
        <p:txBody>
          <a:bodyPr wrap="none" anchor="ctr"/>
          <a:lstStyle/>
          <a:p>
            <a:endParaRPr lang="ru-RU"/>
          </a:p>
        </p:txBody>
      </p:sp>
      <p:sp>
        <p:nvSpPr>
          <p:cNvPr id="2057" name="Rectangle 9"/>
          <p:cNvSpPr>
            <a:spLocks noGrp="1" noChangeArrowheads="1"/>
          </p:cNvSpPr>
          <p:nvPr>
            <p:ph type="sldNum"/>
          </p:nvPr>
        </p:nvSpPr>
        <p:spPr bwMode="auto">
          <a:xfrm>
            <a:off x="8613775" y="6305550"/>
            <a:ext cx="455613" cy="474663"/>
          </a:xfrm>
          <a:prstGeom prst="rect">
            <a:avLst/>
          </a:prstGeom>
          <a:noFill/>
          <a:ln w="9525" cap="flat">
            <a:noFill/>
            <a:round/>
            <a:headEnd/>
            <a:tailEnd/>
          </a:ln>
          <a:effectLst/>
        </p:spPr>
        <p:txBody>
          <a:bodyPr vert="horz" wrap="square" lIns="90000" tIns="45000" rIns="90000" bIns="45000" numCol="1" anchor="t" anchorCtr="0" compatLnSpc="1">
            <a:prstTxWarp prst="textNoShape">
              <a:avLst/>
            </a:prstTxWarp>
          </a:bodyPr>
          <a:lstStyle>
            <a:lvl1pPr hangingPunct="1">
              <a:lnSpc>
                <a:spcPct val="100000"/>
              </a:lnSpc>
              <a:defRPr>
                <a:solidFill>
                  <a:srgbClr val="000000"/>
                </a:solidFill>
                <a:latin typeface="+mn-lt"/>
              </a:defRPr>
            </a:lvl1pPr>
          </a:lstStyle>
          <a:p>
            <a:fld id="{239B9795-9862-48F4-B45A-D8C75F660532}" type="slidenum">
              <a:rPr lang="ru-RU"/>
              <a:pPr/>
              <a:t>‹#›</a:t>
            </a:fld>
            <a:endParaRPr lang="ru-RU"/>
          </a:p>
        </p:txBody>
      </p:sp>
      <p:sp>
        <p:nvSpPr>
          <p:cNvPr id="2058" name="Oval 10"/>
          <p:cNvSpPr>
            <a:spLocks noChangeArrowheads="1"/>
          </p:cNvSpPr>
          <p:nvPr/>
        </p:nvSpPr>
        <p:spPr bwMode="auto">
          <a:xfrm>
            <a:off x="922338" y="1414463"/>
            <a:ext cx="209550" cy="209550"/>
          </a:xfrm>
          <a:prstGeom prst="ellipse">
            <a:avLst/>
          </a:prstGeom>
          <a:gradFill rotWithShape="0">
            <a:gsLst>
              <a:gs pos="0">
                <a:srgbClr val="DAF5FE"/>
              </a:gs>
              <a:gs pos="100000">
                <a:srgbClr val="00AAD4"/>
              </a:gs>
            </a:gsLst>
            <a:path path="shape">
              <a:fillToRect l="29999" t="29999" r="70001" b="70001"/>
            </a:path>
          </a:gradFill>
          <a:ln w="2160" cap="flat">
            <a:solidFill>
              <a:srgbClr val="308DA4"/>
            </a:solidFill>
            <a:round/>
            <a:headEnd/>
            <a:tailEnd/>
          </a:ln>
          <a:effectLst/>
        </p:spPr>
        <p:txBody>
          <a:bodyPr wrap="none" anchor="ctr"/>
          <a:lstStyle/>
          <a:p>
            <a:endParaRPr lang="ru-RU"/>
          </a:p>
        </p:txBody>
      </p:sp>
      <p:sp>
        <p:nvSpPr>
          <p:cNvPr id="2059" name="Oval 11"/>
          <p:cNvSpPr>
            <a:spLocks noChangeArrowheads="1"/>
          </p:cNvSpPr>
          <p:nvPr/>
        </p:nvSpPr>
        <p:spPr bwMode="auto">
          <a:xfrm>
            <a:off x="1157288" y="1344613"/>
            <a:ext cx="63500" cy="63500"/>
          </a:xfrm>
          <a:prstGeom prst="ellipse">
            <a:avLst/>
          </a:prstGeom>
          <a:noFill/>
          <a:ln w="12600" cap="flat">
            <a:solidFill>
              <a:srgbClr val="317F93"/>
            </a:solidFill>
            <a:round/>
            <a:headEnd/>
            <a:tailEnd/>
          </a:ln>
          <a:effectLst/>
        </p:spPr>
        <p:txBody>
          <a:bodyPr wrap="none" anchor="ctr"/>
          <a:lstStyle/>
          <a:p>
            <a:endParaRPr lang="ru-RU"/>
          </a:p>
        </p:txBody>
      </p:sp>
      <p:sp>
        <p:nvSpPr>
          <p:cNvPr id="2060" name="Rectangle 12"/>
          <p:cNvSpPr>
            <a:spLocks noGrp="1" noChangeArrowheads="1"/>
          </p:cNvSpPr>
          <p:nvPr>
            <p:ph type="body" idx="1"/>
          </p:nvPr>
        </p:nvSpPr>
        <p:spPr bwMode="auto">
          <a:xfrm>
            <a:off x="457200" y="1604963"/>
            <a:ext cx="8228013" cy="4524375"/>
          </a:xfrm>
          <a:prstGeom prst="rect">
            <a:avLst/>
          </a:prstGeom>
          <a:noFill/>
          <a:ln w="9525" cap="flat">
            <a:noFill/>
            <a:round/>
            <a:headEnd/>
            <a:tailEnd/>
          </a:ln>
          <a:effectLst/>
        </p:spPr>
        <p:txBody>
          <a:bodyPr vert="horz" wrap="square" lIns="0" tIns="28224" rIns="0" bIns="0" numCol="1" anchor="t" anchorCtr="0" compatLnSpc="1">
            <a:prstTxWarp prst="textNoShape">
              <a:avLst/>
            </a:prstTxWarp>
          </a:bodyPr>
          <a:lstStyle/>
          <a:p>
            <a:pPr lvl="0"/>
            <a:r>
              <a:rPr lang="en-GB" smtClean="0"/>
              <a:t>Для правки структуры щелкните мышью</a:t>
            </a:r>
          </a:p>
          <a:p>
            <a:pPr lvl="1"/>
            <a:r>
              <a:rPr lang="en-GB" smtClean="0"/>
              <a:t>Второй уровень структуры</a:t>
            </a:r>
          </a:p>
          <a:p>
            <a:pPr lvl="2"/>
            <a:r>
              <a:rPr lang="en-GB" smtClean="0"/>
              <a:t>Третий уровень структуры</a:t>
            </a:r>
          </a:p>
          <a:p>
            <a:pPr lvl="3"/>
            <a:r>
              <a:rPr lang="en-GB" smtClean="0"/>
              <a:t>Четвёртый уровень структуры</a:t>
            </a:r>
          </a:p>
          <a:p>
            <a:pPr lvl="4"/>
            <a:r>
              <a:rPr lang="en-GB" smtClean="0"/>
              <a:t>Пятый уровень структуры</a:t>
            </a:r>
          </a:p>
          <a:p>
            <a:pPr lvl="4"/>
            <a:r>
              <a:rPr lang="en-GB" smtClean="0"/>
              <a:t>Шестой уровень структуры</a:t>
            </a:r>
          </a:p>
          <a:p>
            <a:pPr lvl="4"/>
            <a:r>
              <a:rPr lang="en-GB" smtClean="0"/>
              <a:t>Седьмой уровень структуры</a:t>
            </a:r>
          </a:p>
          <a:p>
            <a:pPr lvl="4"/>
            <a:r>
              <a:rPr lang="en-GB" smtClean="0"/>
              <a:t>Восьмой уровень структуры</a:t>
            </a:r>
          </a:p>
          <a:p>
            <a:pPr lvl="4"/>
            <a:r>
              <a:rPr lang="en-GB" smtClean="0"/>
              <a:t>Девятый уровень структуры</a:t>
            </a: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96" r:id="rId12"/>
  </p:sldLayoutIdLst>
  <p:hf sldNum="0" hdr="0" ftr="0"/>
  <p:txStyles>
    <p:titleStyle>
      <a:lvl1pPr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mj-lt"/>
          <a:ea typeface="+mj-ea"/>
          <a:cs typeface="+mj-cs"/>
        </a:defRPr>
      </a:lvl1pPr>
      <a:lvl2pPr marL="742950" indent="-285750"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Gill Sans MT" charset="0"/>
          <a:ea typeface="Microsoft YaHei" charset="-122"/>
        </a:defRPr>
      </a:lvl2pPr>
      <a:lvl3pPr marL="11430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Gill Sans MT" charset="0"/>
          <a:ea typeface="Microsoft YaHei" charset="-122"/>
        </a:defRPr>
      </a:lvl3pPr>
      <a:lvl4pPr marL="16002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Gill Sans MT" charset="0"/>
          <a:ea typeface="Microsoft YaHei" charset="-122"/>
        </a:defRPr>
      </a:lvl4pPr>
      <a:lvl5pPr marL="20574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Gill Sans MT" charset="0"/>
          <a:ea typeface="Microsoft YaHei" charset="-122"/>
        </a:defRPr>
      </a:lvl5pPr>
      <a:lvl6pPr marL="25146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Gill Sans MT" charset="0"/>
          <a:ea typeface="Microsoft YaHei" charset="-122"/>
        </a:defRPr>
      </a:lvl6pPr>
      <a:lvl7pPr marL="29718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Gill Sans MT" charset="0"/>
          <a:ea typeface="Microsoft YaHei" charset="-122"/>
        </a:defRPr>
      </a:lvl7pPr>
      <a:lvl8pPr marL="34290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Gill Sans MT" charset="0"/>
          <a:ea typeface="Microsoft YaHei" charset="-122"/>
        </a:defRPr>
      </a:lvl8pPr>
      <a:lvl9pPr marL="38862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Gill Sans MT" charset="0"/>
          <a:ea typeface="Microsoft YaHei" charset="-122"/>
        </a:defRPr>
      </a:lvl9pPr>
    </p:titleStyle>
    <p:bodyStyle>
      <a:lvl1pPr marL="342900" indent="-342900" algn="l" defTabSz="449263" rtl="0" fontAlgn="base">
        <a:lnSpc>
          <a:spcPct val="93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a:lnSpc>
          <a:spcPct val="93000"/>
        </a:lnSpc>
        <a:spcBef>
          <a:spcPct val="0"/>
        </a:spcBef>
        <a:spcAft>
          <a:spcPts val="1138"/>
        </a:spcAft>
        <a:buClr>
          <a:srgbClr val="000000"/>
        </a:buClr>
        <a:buSzPct val="100000"/>
        <a:buFont typeface="Times New Roman" pitchFamily="16" charset="0"/>
        <a:defRPr sz="2400">
          <a:solidFill>
            <a:srgbClr val="000000"/>
          </a:solidFill>
          <a:latin typeface="+mn-lt"/>
          <a:ea typeface="+mn-ea"/>
        </a:defRPr>
      </a:lvl2pPr>
      <a:lvl3pPr marL="1143000" indent="-228600" algn="l" defTabSz="449263" rtl="0" fontAlgn="base">
        <a:lnSpc>
          <a:spcPct val="93000"/>
        </a:lnSpc>
        <a:spcBef>
          <a:spcPct val="0"/>
        </a:spcBef>
        <a:spcAft>
          <a:spcPts val="850"/>
        </a:spcAft>
        <a:buClr>
          <a:srgbClr val="000000"/>
        </a:buClr>
        <a:buSzPct val="100000"/>
        <a:buFont typeface="Times New Roman" pitchFamily="16" charset="0"/>
        <a:defRPr sz="2000">
          <a:solidFill>
            <a:srgbClr val="000000"/>
          </a:solidFill>
          <a:latin typeface="+mn-lt"/>
          <a:ea typeface="+mn-ea"/>
        </a:defRPr>
      </a:lvl3pPr>
      <a:lvl4pPr marL="1600200" indent="-228600" algn="l" defTabSz="449263" rtl="0" fontAlgn="base">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fontAlgn="base">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815975" y="-815975"/>
            <a:ext cx="1638300" cy="1638300"/>
          </a:xfrm>
          <a:custGeom>
            <a:avLst/>
            <a:gdLst>
              <a:gd name="G0" fmla="+- 5402120 0 0"/>
              <a:gd name="G1" fmla="+- 0 0 0"/>
              <a:gd name="G2" fmla="+- 0 0 0"/>
              <a:gd name="T0" fmla="*/ 0 256 1"/>
              <a:gd name="T1" fmla="*/ 180 256 1"/>
              <a:gd name="G3" fmla="+- 0 T0 T1"/>
              <a:gd name="T2" fmla="*/ 0 256 1"/>
              <a:gd name="T3" fmla="*/ 90 256 1"/>
              <a:gd name="G4" fmla="+- 0 T2 T3"/>
              <a:gd name="G5" fmla="*/ G4 2 1"/>
              <a:gd name="T4" fmla="*/ 90 256 1"/>
              <a:gd name="T5" fmla="*/ 0 256 1"/>
              <a:gd name="G6" fmla="+- 0 T4 T5"/>
              <a:gd name="G7" fmla="*/ G6 2 1"/>
              <a:gd name="G8" fmla="abs 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2120"/>
              <a:gd name="G18" fmla="*/ 5402120 1 2"/>
              <a:gd name="G19" fmla="+- G18 5400 0"/>
              <a:gd name="G20" fmla="cos G19 0"/>
              <a:gd name="G21" fmla="sin G19 0"/>
              <a:gd name="G22" fmla="+- G20 10800 0"/>
              <a:gd name="G23" fmla="+- G21 10800 0"/>
              <a:gd name="G24" fmla="+- 10800 0 G20"/>
              <a:gd name="G25" fmla="+- 5402120 10800 0"/>
              <a:gd name="G26" fmla="?: G9 G17 G25"/>
              <a:gd name="G27" fmla="?: G9 0 21600"/>
              <a:gd name="G28" fmla="cos 10800 0"/>
              <a:gd name="G29" fmla="sin 10800 0"/>
              <a:gd name="G30" fmla="sin 5402120 0"/>
              <a:gd name="G31" fmla="+- G28 10800 0"/>
              <a:gd name="G32" fmla="+- G29 10800 0"/>
              <a:gd name="G33" fmla="+- G30 10800 0"/>
              <a:gd name="G34" fmla="?: G4 0 G31"/>
              <a:gd name="G35" fmla="?: 0 G34 0"/>
              <a:gd name="G36" fmla="?: G6 G35 G31"/>
              <a:gd name="G37" fmla="+- 21600 0 G36"/>
              <a:gd name="G38" fmla="?: G4 0 G33"/>
              <a:gd name="G39" fmla="?: 0 G38 G32"/>
              <a:gd name="G40" fmla="?: G6 G39 0"/>
              <a:gd name="G41" fmla="?: G4 G32 21600"/>
              <a:gd name="G42" fmla="?: G6 G41 G33"/>
              <a:gd name="T12" fmla="*/ 10800 w 21600"/>
              <a:gd name="T13" fmla="*/ 21600 h 21600"/>
              <a:gd name="T14" fmla="*/ 21600 w 21600"/>
              <a:gd name="T15" fmla="*/ 10800 h 21600"/>
              <a:gd name="T16" fmla="*/ 10800 w 21600"/>
              <a:gd name="T17" fmla="*/ 21600 h 21600"/>
              <a:gd name="T18" fmla="*/ 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1600" y="10800"/>
                </a:moveTo>
                <a:cubicBezTo>
                  <a:pt x="21600" y="16764"/>
                  <a:pt x="16764" y="21600"/>
                  <a:pt x="10800" y="21600"/>
                </a:cubicBezTo>
                <a:cubicBezTo>
                  <a:pt x="4835" y="21600"/>
                  <a:pt x="0" y="16764"/>
                  <a:pt x="0" y="10800"/>
                </a:cubicBezTo>
                <a:cubicBezTo>
                  <a:pt x="0" y="16764"/>
                  <a:pt x="4835" y="21600"/>
                  <a:pt x="10800" y="21600"/>
                </a:cubicBezTo>
                <a:cubicBezTo>
                  <a:pt x="16764" y="21600"/>
                  <a:pt x="21600" y="16764"/>
                  <a:pt x="21600" y="10800"/>
                </a:cubicBezTo>
                <a:close/>
              </a:path>
            </a:pathLst>
          </a:custGeom>
          <a:solidFill>
            <a:srgbClr val="FCFAF4">
              <a:alpha val="32999"/>
            </a:srgbClr>
          </a:solidFill>
          <a:ln w="3240" cap="flat">
            <a:solidFill>
              <a:srgbClr val="D1C3A0"/>
            </a:solidFill>
            <a:round/>
            <a:headEnd/>
            <a:tailEnd/>
          </a:ln>
          <a:effectLst/>
        </p:spPr>
        <p:txBody>
          <a:bodyPr wrap="none" anchor="ctr"/>
          <a:lstStyle/>
          <a:p>
            <a:endParaRPr lang="ru-RU"/>
          </a:p>
        </p:txBody>
      </p:sp>
      <p:sp>
        <p:nvSpPr>
          <p:cNvPr id="3074" name="Oval 2"/>
          <p:cNvSpPr>
            <a:spLocks noChangeArrowheads="1"/>
          </p:cNvSpPr>
          <p:nvPr/>
        </p:nvSpPr>
        <p:spPr bwMode="auto">
          <a:xfrm>
            <a:off x="168275" y="20638"/>
            <a:ext cx="1701800" cy="1701800"/>
          </a:xfrm>
          <a:prstGeom prst="ellipse">
            <a:avLst/>
          </a:prstGeom>
          <a:noFill/>
          <a:ln w="27360" cap="flat">
            <a:solidFill>
              <a:srgbClr val="FFF4DD"/>
            </a:solidFill>
            <a:round/>
            <a:headEnd/>
            <a:tailEnd/>
          </a:ln>
          <a:effectLst/>
        </p:spPr>
        <p:txBody>
          <a:bodyPr wrap="none" anchor="ctr"/>
          <a:lstStyle/>
          <a:p>
            <a:endParaRPr lang="ru-RU"/>
          </a:p>
        </p:txBody>
      </p:sp>
      <p:sp>
        <p:nvSpPr>
          <p:cNvPr id="3075" name="AutoShape 3"/>
          <p:cNvSpPr>
            <a:spLocks noChangeArrowheads="1"/>
          </p:cNvSpPr>
          <p:nvPr/>
        </p:nvSpPr>
        <p:spPr bwMode="auto">
          <a:xfrm rot="2340000">
            <a:off x="184150" y="1054100"/>
            <a:ext cx="1125538" cy="1101725"/>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adFill rotWithShape="0">
            <a:gsLst>
              <a:gs pos="0">
                <a:srgbClr val="FEFAF6"/>
              </a:gs>
              <a:gs pos="100000">
                <a:srgbClr val="EED18E"/>
              </a:gs>
            </a:gsLst>
            <a:path path="rect">
              <a:fillToRect l="29999" t="29999" r="70001" b="70001"/>
            </a:path>
          </a:gradFill>
          <a:ln w="7200" cap="flat">
            <a:solidFill>
              <a:srgbClr val="C6B792"/>
            </a:solidFill>
            <a:round/>
            <a:headEnd/>
            <a:tailEnd/>
          </a:ln>
          <a:effectLst/>
        </p:spPr>
        <p:txBody>
          <a:bodyPr wrap="none" anchor="ctr"/>
          <a:lstStyle/>
          <a:p>
            <a:endParaRPr lang="ru-RU"/>
          </a:p>
        </p:txBody>
      </p:sp>
      <p:sp>
        <p:nvSpPr>
          <p:cNvPr id="3076" name="Rectangle 4"/>
          <p:cNvSpPr>
            <a:spLocks noChangeArrowheads="1"/>
          </p:cNvSpPr>
          <p:nvPr/>
        </p:nvSpPr>
        <p:spPr bwMode="auto">
          <a:xfrm>
            <a:off x="1012825" y="0"/>
            <a:ext cx="8131175" cy="6858000"/>
          </a:xfrm>
          <a:prstGeom prst="rect">
            <a:avLst/>
          </a:prstGeom>
          <a:solidFill>
            <a:srgbClr val="FFFFFF"/>
          </a:solidFill>
          <a:ln w="25560" cap="flat">
            <a:noFill/>
            <a:round/>
            <a:headEnd/>
            <a:tailEnd/>
          </a:ln>
          <a:effectLst/>
        </p:spPr>
        <p:txBody>
          <a:bodyPr wrap="none" anchor="ctr"/>
          <a:lstStyle/>
          <a:p>
            <a:endParaRPr lang="ru-RU"/>
          </a:p>
        </p:txBody>
      </p:sp>
      <p:sp>
        <p:nvSpPr>
          <p:cNvPr id="3077" name="Rectangle 5"/>
          <p:cNvSpPr>
            <a:spLocks noChangeArrowheads="1"/>
          </p:cNvSpPr>
          <p:nvPr/>
        </p:nvSpPr>
        <p:spPr bwMode="auto">
          <a:xfrm>
            <a:off x="1014413" y="0"/>
            <a:ext cx="73025" cy="6858000"/>
          </a:xfrm>
          <a:prstGeom prst="rect">
            <a:avLst/>
          </a:prstGeom>
          <a:solidFill>
            <a:srgbClr val="FFFFFF"/>
          </a:solidFill>
          <a:ln w="25560" cap="flat">
            <a:noFill/>
            <a:round/>
            <a:headEnd/>
            <a:tailEnd/>
          </a:ln>
          <a:effectLst/>
        </p:spPr>
        <p:txBody>
          <a:bodyPr wrap="none" anchor="ctr"/>
          <a:lstStyle/>
          <a:p>
            <a:endParaRPr lang="ru-RU"/>
          </a:p>
        </p:txBody>
      </p:sp>
      <p:sp>
        <p:nvSpPr>
          <p:cNvPr id="3078" name="Rectangle 6"/>
          <p:cNvSpPr>
            <a:spLocks noChangeArrowheads="1"/>
          </p:cNvSpPr>
          <p:nvPr/>
        </p:nvSpPr>
        <p:spPr bwMode="auto">
          <a:xfrm>
            <a:off x="2282825" y="0"/>
            <a:ext cx="6858000" cy="6858000"/>
          </a:xfrm>
          <a:prstGeom prst="rect">
            <a:avLst/>
          </a:prstGeom>
          <a:solidFill>
            <a:srgbClr val="FFFFFF"/>
          </a:solidFill>
          <a:ln w="25560" cap="flat">
            <a:noFill/>
            <a:round/>
            <a:headEnd/>
            <a:tailEnd/>
          </a:ln>
          <a:effectLst/>
        </p:spPr>
        <p:txBody>
          <a:bodyPr wrap="none" anchor="ctr"/>
          <a:lstStyle/>
          <a:p>
            <a:endParaRPr lang="ru-RU"/>
          </a:p>
        </p:txBody>
      </p:sp>
      <p:sp>
        <p:nvSpPr>
          <p:cNvPr id="3079" name="Rectangle 7"/>
          <p:cNvSpPr>
            <a:spLocks noGrp="1" noChangeArrowheads="1"/>
          </p:cNvSpPr>
          <p:nvPr>
            <p:ph type="title"/>
          </p:nvPr>
        </p:nvSpPr>
        <p:spPr bwMode="auto">
          <a:xfrm>
            <a:off x="2578100" y="2600325"/>
            <a:ext cx="6399213" cy="2284413"/>
          </a:xfrm>
          <a:prstGeom prst="rect">
            <a:avLst/>
          </a:prstGeom>
          <a:noFill/>
          <a:ln w="9525" cap="flat">
            <a:noFill/>
            <a:round/>
            <a:headEnd/>
            <a:tailEnd/>
          </a:ln>
          <a:effectLst/>
        </p:spPr>
        <p:txBody>
          <a:bodyPr vert="horz" wrap="square" lIns="90000" tIns="45000" rIns="90000" bIns="45000" numCol="1" anchor="t" anchorCtr="0" compatLnSpc="1">
            <a:prstTxWarp prst="textNoShape">
              <a:avLst/>
            </a:prstTxWarp>
          </a:bodyPr>
          <a:lstStyle/>
          <a:p>
            <a:pPr lvl="0"/>
            <a:r>
              <a:rPr lang="en-GB" smtClean="0"/>
              <a:t>Для правки текста заголовка щелкните мышьюОбразец заголовка</a:t>
            </a:r>
          </a:p>
        </p:txBody>
      </p:sp>
      <p:sp>
        <p:nvSpPr>
          <p:cNvPr id="3080" name="Rectangle 8"/>
          <p:cNvSpPr>
            <a:spLocks noGrp="1" noChangeArrowheads="1"/>
          </p:cNvSpPr>
          <p:nvPr>
            <p:ph type="body" idx="1"/>
          </p:nvPr>
        </p:nvSpPr>
        <p:spPr bwMode="auto">
          <a:xfrm>
            <a:off x="2578100" y="1066800"/>
            <a:ext cx="6399213" cy="1508125"/>
          </a:xfrm>
          <a:prstGeom prst="rect">
            <a:avLst/>
          </a:prstGeom>
          <a:noFill/>
          <a:ln w="9525" cap="flat">
            <a:noFill/>
            <a:round/>
            <a:headEnd/>
            <a:tailEnd/>
          </a:ln>
          <a:effectLst/>
        </p:spPr>
        <p:txBody>
          <a:bodyPr vert="horz" wrap="square" lIns="90000" tIns="45000" rIns="90000" bIns="45000" numCol="1" anchor="b" anchorCtr="0" compatLnSpc="1">
            <a:prstTxWarp prst="textNoShape">
              <a:avLst/>
            </a:prstTxWarp>
          </a:bodyPr>
          <a:lstStyle/>
          <a:p>
            <a:pPr lvl="0"/>
            <a:r>
              <a:rPr lang="en-GB" smtClean="0"/>
              <a:t>Для правки структуры щелкните мышью</a:t>
            </a:r>
          </a:p>
          <a:p>
            <a:pPr lvl="1"/>
            <a:r>
              <a:rPr lang="en-GB" smtClean="0"/>
              <a:t>Второй уровень структуры</a:t>
            </a:r>
          </a:p>
          <a:p>
            <a:pPr lvl="2"/>
            <a:r>
              <a:rPr lang="en-GB" smtClean="0"/>
              <a:t>Третий уровень структуры</a:t>
            </a:r>
          </a:p>
          <a:p>
            <a:pPr lvl="3"/>
            <a:r>
              <a:rPr lang="en-GB" smtClean="0"/>
              <a:t>Четвёртый уровень структуры</a:t>
            </a:r>
          </a:p>
          <a:p>
            <a:pPr lvl="4"/>
            <a:r>
              <a:rPr lang="en-GB" smtClean="0"/>
              <a:t>Пятый уровень структуры</a:t>
            </a:r>
          </a:p>
          <a:p>
            <a:pPr lvl="4"/>
            <a:r>
              <a:rPr lang="en-GB" smtClean="0"/>
              <a:t>Шестой уровень структуры</a:t>
            </a:r>
          </a:p>
          <a:p>
            <a:pPr lvl="4"/>
            <a:r>
              <a:rPr lang="en-GB" smtClean="0"/>
              <a:t>Седьмой уровень структуры</a:t>
            </a:r>
          </a:p>
          <a:p>
            <a:pPr lvl="4"/>
            <a:r>
              <a:rPr lang="en-GB" smtClean="0"/>
              <a:t>Восьмой уровень структуры</a:t>
            </a:r>
          </a:p>
          <a:p>
            <a:pPr lvl="0"/>
            <a:r>
              <a:rPr lang="en-GB" smtClean="0"/>
              <a:t>Девятый уровень структурыОбразец текста</a:t>
            </a:r>
          </a:p>
        </p:txBody>
      </p:sp>
      <p:sp>
        <p:nvSpPr>
          <p:cNvPr id="3081" name="Rectangle 9"/>
          <p:cNvSpPr>
            <a:spLocks noGrp="1" noChangeArrowheads="1"/>
          </p:cNvSpPr>
          <p:nvPr>
            <p:ph type="dt"/>
          </p:nvPr>
        </p:nvSpPr>
        <p:spPr bwMode="auto">
          <a:xfrm>
            <a:off x="3581400" y="6305550"/>
            <a:ext cx="2132013" cy="474663"/>
          </a:xfrm>
          <a:prstGeom prst="rect">
            <a:avLst/>
          </a:prstGeom>
          <a:noFill/>
          <a:ln w="9525" cap="flat">
            <a:noFill/>
            <a:round/>
            <a:headEnd/>
            <a:tailEnd/>
          </a:ln>
          <a:effectLst/>
        </p:spPr>
        <p:txBody>
          <a:bodyPr vert="horz" wrap="square" lIns="90000" tIns="45000" rIns="90000" bIns="45000" numCol="1" anchor="t" anchorCtr="0" compatLnSpc="1">
            <a:prstTxWarp prst="textNoShape">
              <a:avLst/>
            </a:prstTxWarp>
          </a:bodyPr>
          <a:lstStyle>
            <a:lvl1pPr hangingPunct="1">
              <a:lnSpc>
                <a:spcPct val="100000"/>
              </a:lnSpc>
              <a:tabLst>
                <a:tab pos="723900" algn="l"/>
                <a:tab pos="1447800" algn="l"/>
              </a:tabLst>
              <a:defRPr>
                <a:solidFill>
                  <a:srgbClr val="000000"/>
                </a:solidFill>
                <a:latin typeface="+mn-lt"/>
              </a:defRPr>
            </a:lvl1pPr>
          </a:lstStyle>
          <a:p>
            <a:r>
              <a:rPr lang="ru-RU"/>
              <a:t>30.5.18</a:t>
            </a:r>
          </a:p>
        </p:txBody>
      </p:sp>
      <p:sp>
        <p:nvSpPr>
          <p:cNvPr id="3082" name="Text Box 10"/>
          <p:cNvSpPr txBox="1">
            <a:spLocks noChangeArrowheads="1"/>
          </p:cNvSpPr>
          <p:nvPr/>
        </p:nvSpPr>
        <p:spPr bwMode="auto">
          <a:xfrm>
            <a:off x="5715000" y="6305550"/>
            <a:ext cx="2895600" cy="476250"/>
          </a:xfrm>
          <a:prstGeom prst="rect">
            <a:avLst/>
          </a:prstGeom>
          <a:noFill/>
          <a:ln w="9525" cap="flat">
            <a:noFill/>
            <a:round/>
            <a:headEnd/>
            <a:tailEnd/>
          </a:ln>
          <a:effectLst/>
        </p:spPr>
        <p:txBody>
          <a:bodyPr wrap="none" anchor="ctr"/>
          <a:lstStyle/>
          <a:p>
            <a:endParaRPr lang="ru-RU"/>
          </a:p>
        </p:txBody>
      </p:sp>
      <p:sp>
        <p:nvSpPr>
          <p:cNvPr id="3083" name="Rectangle 11"/>
          <p:cNvSpPr>
            <a:spLocks noGrp="1" noChangeArrowheads="1"/>
          </p:cNvSpPr>
          <p:nvPr>
            <p:ph type="sldNum"/>
          </p:nvPr>
        </p:nvSpPr>
        <p:spPr bwMode="auto">
          <a:xfrm>
            <a:off x="8613775" y="6305550"/>
            <a:ext cx="455613" cy="474663"/>
          </a:xfrm>
          <a:prstGeom prst="rect">
            <a:avLst/>
          </a:prstGeom>
          <a:noFill/>
          <a:ln w="9525" cap="flat">
            <a:noFill/>
            <a:round/>
            <a:headEnd/>
            <a:tailEnd/>
          </a:ln>
          <a:effectLst/>
        </p:spPr>
        <p:txBody>
          <a:bodyPr vert="horz" wrap="square" lIns="90000" tIns="45000" rIns="90000" bIns="45000" numCol="1" anchor="t" anchorCtr="0" compatLnSpc="1">
            <a:prstTxWarp prst="textNoShape">
              <a:avLst/>
            </a:prstTxWarp>
          </a:bodyPr>
          <a:lstStyle>
            <a:lvl1pPr hangingPunct="1">
              <a:lnSpc>
                <a:spcPct val="100000"/>
              </a:lnSpc>
              <a:defRPr>
                <a:solidFill>
                  <a:srgbClr val="000000"/>
                </a:solidFill>
                <a:latin typeface="+mn-lt"/>
              </a:defRPr>
            </a:lvl1pPr>
          </a:lstStyle>
          <a:p>
            <a:fld id="{C407AF0B-AD67-4890-ACA3-423DBF80AB69}" type="slidenum">
              <a:rPr lang="ru-RU"/>
              <a:pPr/>
              <a:t>‹#›</a:t>
            </a:fld>
            <a:endParaRPr lang="ru-RU"/>
          </a:p>
        </p:txBody>
      </p:sp>
      <p:sp>
        <p:nvSpPr>
          <p:cNvPr id="3084" name="Rectangle 12"/>
          <p:cNvSpPr>
            <a:spLocks noChangeArrowheads="1"/>
          </p:cNvSpPr>
          <p:nvPr/>
        </p:nvSpPr>
        <p:spPr bwMode="auto">
          <a:xfrm>
            <a:off x="2286000" y="0"/>
            <a:ext cx="76200" cy="6858000"/>
          </a:xfrm>
          <a:prstGeom prst="rect">
            <a:avLst/>
          </a:prstGeom>
          <a:solidFill>
            <a:srgbClr val="FFFFFF"/>
          </a:solidFill>
          <a:ln w="25560" cap="flat">
            <a:noFill/>
            <a:round/>
            <a:headEnd/>
            <a:tailEnd/>
          </a:ln>
          <a:effectLst/>
        </p:spPr>
        <p:txBody>
          <a:bodyPr wrap="none" anchor="ctr"/>
          <a:lstStyle/>
          <a:p>
            <a:endParaRPr lang="ru-RU"/>
          </a:p>
        </p:txBody>
      </p:sp>
      <p:sp>
        <p:nvSpPr>
          <p:cNvPr id="3085" name="Oval 13"/>
          <p:cNvSpPr>
            <a:spLocks noChangeArrowheads="1"/>
          </p:cNvSpPr>
          <p:nvPr/>
        </p:nvSpPr>
        <p:spPr bwMode="auto">
          <a:xfrm>
            <a:off x="2171700" y="2814638"/>
            <a:ext cx="209550" cy="209550"/>
          </a:xfrm>
          <a:prstGeom prst="ellipse">
            <a:avLst/>
          </a:prstGeom>
          <a:gradFill rotWithShape="0">
            <a:gsLst>
              <a:gs pos="0">
                <a:srgbClr val="DAF5FE"/>
              </a:gs>
              <a:gs pos="100000">
                <a:srgbClr val="00AAD4"/>
              </a:gs>
            </a:gsLst>
            <a:path path="shape">
              <a:fillToRect l="29999" t="29999" r="70001" b="70001"/>
            </a:path>
          </a:gradFill>
          <a:ln w="2160" cap="flat">
            <a:solidFill>
              <a:srgbClr val="308DA4"/>
            </a:solidFill>
            <a:round/>
            <a:headEnd/>
            <a:tailEnd/>
          </a:ln>
          <a:effectLst/>
        </p:spPr>
        <p:txBody>
          <a:bodyPr wrap="none" anchor="ctr"/>
          <a:lstStyle/>
          <a:p>
            <a:endParaRPr lang="ru-RU"/>
          </a:p>
        </p:txBody>
      </p:sp>
      <p:sp>
        <p:nvSpPr>
          <p:cNvPr id="3086" name="Oval 14"/>
          <p:cNvSpPr>
            <a:spLocks noChangeArrowheads="1"/>
          </p:cNvSpPr>
          <p:nvPr/>
        </p:nvSpPr>
        <p:spPr bwMode="auto">
          <a:xfrm>
            <a:off x="2408238" y="2746375"/>
            <a:ext cx="63500" cy="63500"/>
          </a:xfrm>
          <a:prstGeom prst="ellipse">
            <a:avLst/>
          </a:prstGeom>
          <a:noFill/>
          <a:ln w="12600" cap="flat">
            <a:solidFill>
              <a:srgbClr val="317F93"/>
            </a:solidFill>
            <a:round/>
            <a:headEnd/>
            <a:tailEnd/>
          </a:ln>
          <a:effectLst/>
        </p:spPr>
        <p:txBody>
          <a:bodyPr wrap="none" anchor="ctr"/>
          <a:lstStyle/>
          <a:p>
            <a:endParaRPr lang="ru-RU"/>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p:txStyles>
    <p:titleStyle>
      <a:lvl1pPr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mj-lt"/>
          <a:ea typeface="+mj-ea"/>
          <a:cs typeface="+mj-cs"/>
        </a:defRPr>
      </a:lvl1pPr>
      <a:lvl2pPr marL="742950" indent="-285750"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Gill Sans MT" charset="0"/>
          <a:ea typeface="Microsoft YaHei" charset="-122"/>
        </a:defRPr>
      </a:lvl2pPr>
      <a:lvl3pPr marL="11430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Gill Sans MT" charset="0"/>
          <a:ea typeface="Microsoft YaHei" charset="-122"/>
        </a:defRPr>
      </a:lvl3pPr>
      <a:lvl4pPr marL="16002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Gill Sans MT" charset="0"/>
          <a:ea typeface="Microsoft YaHei" charset="-122"/>
        </a:defRPr>
      </a:lvl4pPr>
      <a:lvl5pPr marL="20574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Gill Sans MT" charset="0"/>
          <a:ea typeface="Microsoft YaHei" charset="-122"/>
        </a:defRPr>
      </a:lvl5pPr>
      <a:lvl6pPr marL="25146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Gill Sans MT" charset="0"/>
          <a:ea typeface="Microsoft YaHei" charset="-122"/>
        </a:defRPr>
      </a:lvl6pPr>
      <a:lvl7pPr marL="29718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Gill Sans MT" charset="0"/>
          <a:ea typeface="Microsoft YaHei" charset="-122"/>
        </a:defRPr>
      </a:lvl7pPr>
      <a:lvl8pPr marL="34290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Gill Sans MT" charset="0"/>
          <a:ea typeface="Microsoft YaHei" charset="-122"/>
        </a:defRPr>
      </a:lvl8pPr>
      <a:lvl9pPr marL="38862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Gill Sans MT" charset="0"/>
          <a:ea typeface="Microsoft YaHei" charset="-122"/>
        </a:defRPr>
      </a:lvl9pPr>
    </p:titleStyle>
    <p:bodyStyle>
      <a:lvl1pPr marL="342900" indent="-342900" algn="l" defTabSz="449263" rtl="0" fontAlgn="base">
        <a:lnSpc>
          <a:spcPct val="93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a:lnSpc>
          <a:spcPct val="93000"/>
        </a:lnSpc>
        <a:spcBef>
          <a:spcPct val="0"/>
        </a:spcBef>
        <a:spcAft>
          <a:spcPts val="1138"/>
        </a:spcAft>
        <a:buClr>
          <a:srgbClr val="000000"/>
        </a:buClr>
        <a:buSzPct val="100000"/>
        <a:buFont typeface="Times New Roman" pitchFamily="16" charset="0"/>
        <a:defRPr sz="2400">
          <a:solidFill>
            <a:srgbClr val="000000"/>
          </a:solidFill>
          <a:latin typeface="+mn-lt"/>
          <a:ea typeface="+mn-ea"/>
        </a:defRPr>
      </a:lvl2pPr>
      <a:lvl3pPr marL="1143000" indent="-228600" algn="l" defTabSz="449263" rtl="0" fontAlgn="base">
        <a:lnSpc>
          <a:spcPct val="93000"/>
        </a:lnSpc>
        <a:spcBef>
          <a:spcPct val="0"/>
        </a:spcBef>
        <a:spcAft>
          <a:spcPts val="850"/>
        </a:spcAft>
        <a:buClr>
          <a:srgbClr val="000000"/>
        </a:buClr>
        <a:buSzPct val="100000"/>
        <a:buFont typeface="Times New Roman" pitchFamily="16" charset="0"/>
        <a:defRPr sz="2000">
          <a:solidFill>
            <a:srgbClr val="000000"/>
          </a:solidFill>
          <a:latin typeface="+mn-lt"/>
          <a:ea typeface="+mn-ea"/>
        </a:defRPr>
      </a:lvl3pPr>
      <a:lvl4pPr marL="1600200" indent="-228600" algn="l" defTabSz="449263" rtl="0" fontAlgn="base">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fontAlgn="base">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idx="4294967295"/>
          </p:nvPr>
        </p:nvSpPr>
        <p:spPr>
          <a:xfrm>
            <a:off x="0" y="71414"/>
            <a:ext cx="9144000" cy="6786586"/>
          </a:xfrm>
          <a:ln/>
        </p:spPr>
        <p:txBody>
          <a:bodyPr anchor="t"/>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ru-RU" sz="4300" b="1" dirty="0"/>
              <a:t>    </a:t>
            </a:r>
            <a:r>
              <a:rPr lang="ru-RU" sz="4300" b="1" dirty="0" smtClean="0"/>
              <a:t> </a:t>
            </a:r>
            <a:r>
              <a:rPr lang="ru-RU" sz="3600" b="1" dirty="0" smtClean="0">
                <a:solidFill>
                  <a:srgbClr val="35436A"/>
                </a:solidFill>
                <a:latin typeface="Times New Roman" pitchFamily="16" charset="0"/>
              </a:rPr>
              <a:t>Нетрадиционные </a:t>
            </a:r>
            <a:r>
              <a:rPr lang="ru-RU" sz="3600" b="1" dirty="0">
                <a:solidFill>
                  <a:srgbClr val="35436A"/>
                </a:solidFill>
                <a:latin typeface="Times New Roman" pitchFamily="16" charset="0"/>
              </a:rPr>
              <a:t>техники рисования в процессе развития мелкой моторики  </a:t>
            </a:r>
            <a:br>
              <a:rPr lang="ru-RU" sz="3600" b="1" dirty="0">
                <a:solidFill>
                  <a:srgbClr val="35436A"/>
                </a:solidFill>
                <a:latin typeface="Times New Roman" pitchFamily="16" charset="0"/>
              </a:rPr>
            </a:br>
            <a:r>
              <a:rPr lang="ru-RU" sz="3600" b="1" dirty="0">
                <a:solidFill>
                  <a:srgbClr val="35436A"/>
                </a:solidFill>
                <a:latin typeface="Times New Roman" pitchFamily="16" charset="0"/>
              </a:rPr>
              <a:t>рук детей 3-4 лет</a:t>
            </a:r>
            <a:r>
              <a:rPr lang="ru-RU" sz="3600" b="1" dirty="0" smtClean="0">
                <a:solidFill>
                  <a:srgbClr val="35436A"/>
                </a:solidFill>
                <a:latin typeface="Times New Roman" pitchFamily="16" charset="0"/>
              </a:rPr>
              <a:t>.</a:t>
            </a:r>
            <a:br>
              <a:rPr lang="ru-RU" sz="3600" b="1" dirty="0" smtClean="0">
                <a:solidFill>
                  <a:srgbClr val="35436A"/>
                </a:solidFill>
                <a:latin typeface="Times New Roman" pitchFamily="16" charset="0"/>
              </a:rPr>
            </a:br>
            <a:r>
              <a:rPr lang="ru-RU" sz="3600" b="1" dirty="0" smtClean="0">
                <a:solidFill>
                  <a:srgbClr val="35436A"/>
                </a:solidFill>
                <a:latin typeface="Times New Roman" pitchFamily="16" charset="0"/>
              </a:rPr>
              <a:t/>
            </a:r>
            <a:br>
              <a:rPr lang="ru-RU" sz="3600" b="1" dirty="0" smtClean="0">
                <a:solidFill>
                  <a:srgbClr val="35436A"/>
                </a:solidFill>
                <a:latin typeface="Times New Roman" pitchFamily="16" charset="0"/>
              </a:rPr>
            </a:br>
            <a:r>
              <a:rPr lang="ru-RU" sz="3600" b="1" dirty="0">
                <a:solidFill>
                  <a:srgbClr val="35436A"/>
                </a:solidFill>
                <a:latin typeface="Times New Roman" pitchFamily="16" charset="0"/>
              </a:rPr>
              <a:t/>
            </a:r>
            <a:br>
              <a:rPr lang="ru-RU" sz="3600" b="1" dirty="0">
                <a:solidFill>
                  <a:srgbClr val="35436A"/>
                </a:solidFill>
                <a:latin typeface="Times New Roman" pitchFamily="16" charset="0"/>
              </a:rPr>
            </a:br>
            <a:r>
              <a:rPr lang="ru-RU" sz="3600" b="1" dirty="0">
                <a:solidFill>
                  <a:srgbClr val="002060"/>
                </a:solidFill>
                <a:latin typeface="Times New Roman" pitchFamily="16" charset="0"/>
              </a:rPr>
              <a:t> </a:t>
            </a:r>
            <a:r>
              <a:rPr lang="ru-RU" sz="3600" b="1" dirty="0" smtClean="0">
                <a:solidFill>
                  <a:srgbClr val="002060"/>
                </a:solidFill>
                <a:latin typeface="Times New Roman" pitchFamily="16" charset="0"/>
              </a:rPr>
              <a:t>                                    </a:t>
            </a:r>
            <a:r>
              <a:rPr lang="ru-RU" sz="2400" b="1" dirty="0" smtClean="0">
                <a:solidFill>
                  <a:srgbClr val="002060"/>
                </a:solidFill>
                <a:latin typeface="Times New Roman" pitchFamily="16" charset="0"/>
              </a:rPr>
              <a:t>Выполнила: </a:t>
            </a:r>
            <a:r>
              <a:rPr lang="ru-RU" sz="2400" b="1" dirty="0" smtClean="0">
                <a:solidFill>
                  <a:srgbClr val="002060"/>
                </a:solidFill>
                <a:latin typeface="Times New Roman" pitchFamily="16" charset="0"/>
              </a:rPr>
              <a:t> Валиева </a:t>
            </a:r>
            <a:r>
              <a:rPr lang="ru-RU" sz="2400" b="1" dirty="0" smtClean="0">
                <a:solidFill>
                  <a:srgbClr val="002060"/>
                </a:solidFill>
                <a:latin typeface="Times New Roman" pitchFamily="16" charset="0"/>
              </a:rPr>
              <a:t>Л.Р.</a:t>
            </a:r>
            <a:br>
              <a:rPr lang="ru-RU" sz="2400" b="1" dirty="0" smtClean="0">
                <a:solidFill>
                  <a:srgbClr val="002060"/>
                </a:solidFill>
                <a:latin typeface="Times New Roman" pitchFamily="16" charset="0"/>
              </a:rPr>
            </a:br>
            <a:r>
              <a:rPr lang="ru-RU" sz="2400" b="1" dirty="0" smtClean="0">
                <a:solidFill>
                  <a:srgbClr val="002060"/>
                </a:solidFill>
                <a:latin typeface="Times New Roman" pitchFamily="16" charset="0"/>
              </a:rPr>
              <a:t>                                                          </a:t>
            </a:r>
            <a:br>
              <a:rPr lang="ru-RU" sz="2400" b="1" dirty="0" smtClean="0">
                <a:solidFill>
                  <a:srgbClr val="002060"/>
                </a:solidFill>
                <a:latin typeface="Times New Roman" pitchFamily="16" charset="0"/>
              </a:rPr>
            </a:br>
            <a:r>
              <a:rPr lang="ru-RU" sz="2400" b="1" dirty="0">
                <a:solidFill>
                  <a:srgbClr val="002060"/>
                </a:solidFill>
                <a:latin typeface="Times New Roman" pitchFamily="16" charset="0"/>
              </a:rPr>
              <a:t> </a:t>
            </a:r>
            <a:r>
              <a:rPr lang="ru-RU" sz="2400" b="1" dirty="0" smtClean="0">
                <a:solidFill>
                  <a:srgbClr val="002060"/>
                </a:solidFill>
                <a:latin typeface="Times New Roman" pitchFamily="16" charset="0"/>
              </a:rPr>
              <a:t>                                          </a:t>
            </a:r>
            <a:r>
              <a:rPr lang="ru-RU" sz="3600" b="1" dirty="0">
                <a:solidFill>
                  <a:srgbClr val="002060"/>
                </a:solidFill>
                <a:latin typeface="Times New Roman" pitchFamily="16" charset="0"/>
              </a:rPr>
              <a:t/>
            </a:r>
            <a:br>
              <a:rPr lang="ru-RU" sz="3600" b="1" dirty="0">
                <a:solidFill>
                  <a:srgbClr val="002060"/>
                </a:solidFill>
                <a:latin typeface="Times New Roman" pitchFamily="16" charset="0"/>
              </a:rPr>
            </a:br>
            <a:r>
              <a:rPr lang="ru-RU" sz="3600" dirty="0">
                <a:solidFill>
                  <a:srgbClr val="002060"/>
                </a:solidFill>
                <a:latin typeface="Times New Roman" pitchFamily="16" charset="0"/>
              </a:rPr>
              <a:t>                            </a:t>
            </a:r>
            <a:r>
              <a:rPr lang="ru-RU" sz="4300" dirty="0" smtClean="0">
                <a:solidFill>
                  <a:srgbClr val="002060"/>
                </a:solidFill>
              </a:rPr>
              <a:t>                      </a:t>
            </a:r>
            <a:r>
              <a:rPr lang="ru-RU" sz="4300" dirty="0">
                <a:solidFill>
                  <a:srgbClr val="002060"/>
                </a:solidFill>
              </a:rPr>
              <a:t/>
            </a:r>
            <a:br>
              <a:rPr lang="ru-RU" sz="4300" dirty="0">
                <a:solidFill>
                  <a:srgbClr val="002060"/>
                </a:solidFill>
              </a:rPr>
            </a:br>
            <a:r>
              <a:rPr lang="ru-RU" sz="2000" b="1" dirty="0">
                <a:solidFill>
                  <a:srgbClr val="002060"/>
                </a:solidFill>
                <a:latin typeface="Times New Roman" pitchFamily="16" charset="0"/>
              </a:rPr>
              <a:t/>
            </a:r>
            <a:br>
              <a:rPr lang="ru-RU" sz="2000" b="1" dirty="0">
                <a:solidFill>
                  <a:srgbClr val="002060"/>
                </a:solidFill>
                <a:latin typeface="Times New Roman" pitchFamily="16" charset="0"/>
              </a:rPr>
            </a:br>
            <a:r>
              <a:rPr lang="ru-RU" sz="2000" b="1" dirty="0" smtClean="0">
                <a:solidFill>
                  <a:srgbClr val="002060"/>
                </a:solidFill>
                <a:latin typeface="Times New Roman" pitchFamily="16" charset="0"/>
              </a:rPr>
              <a:t> 2019г.</a:t>
            </a:r>
            <a:r>
              <a:rPr lang="ru-RU" sz="2000" b="1" dirty="0">
                <a:solidFill>
                  <a:srgbClr val="35436A"/>
                </a:solidFill>
                <a:latin typeface="Times New Roman" pitchFamily="16" charset="0"/>
              </a:rPr>
              <a:t/>
            </a:r>
            <a:br>
              <a:rPr lang="ru-RU" sz="2000" b="1" dirty="0">
                <a:solidFill>
                  <a:srgbClr val="35436A"/>
                </a:solidFill>
                <a:latin typeface="Times New Roman" pitchFamily="16" charset="0"/>
              </a:rPr>
            </a:br>
            <a:r>
              <a:rPr lang="ru-RU" sz="2000" b="1" dirty="0">
                <a:solidFill>
                  <a:srgbClr val="35436A"/>
                </a:solidFill>
                <a:latin typeface="Times New Roman" pitchFamily="16" charset="0"/>
              </a:rPr>
              <a:t/>
            </a:r>
            <a:br>
              <a:rPr lang="ru-RU" sz="2000" b="1" dirty="0">
                <a:solidFill>
                  <a:srgbClr val="35436A"/>
                </a:solidFill>
                <a:latin typeface="Times New Roman" pitchFamily="16" charset="0"/>
              </a:rPr>
            </a:br>
            <a:r>
              <a:rPr lang="ru-RU" sz="2000" b="1" dirty="0">
                <a:solidFill>
                  <a:srgbClr val="35436A"/>
                </a:solidFill>
                <a:latin typeface="Times New Roman" pitchFamily="16" charset="0"/>
              </a:rPr>
              <a:t/>
            </a:r>
            <a:br>
              <a:rPr lang="ru-RU" sz="2000" b="1" dirty="0">
                <a:solidFill>
                  <a:srgbClr val="35436A"/>
                </a:solidFill>
                <a:latin typeface="Times New Roman" pitchFamily="16" charset="0"/>
              </a:rPr>
            </a:br>
            <a:r>
              <a:rPr lang="ru-RU" sz="2000" b="1" dirty="0">
                <a:solidFill>
                  <a:srgbClr val="35436A"/>
                </a:solidFill>
                <a:latin typeface="Times New Roman" pitchFamily="16" charset="0"/>
              </a:rPr>
              <a:t/>
            </a:r>
            <a:br>
              <a:rPr lang="ru-RU" sz="2000" b="1" dirty="0">
                <a:solidFill>
                  <a:srgbClr val="35436A"/>
                </a:solidFill>
                <a:latin typeface="Times New Roman" pitchFamily="16" charset="0"/>
              </a:rPr>
            </a:br>
            <a:endParaRPr lang="ru-RU" sz="2000" b="1" dirty="0">
              <a:solidFill>
                <a:srgbClr val="35436A"/>
              </a:solidFill>
              <a:latin typeface="Times New Roman" pitchFamily="16"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idx="4294967295"/>
          </p:nvPr>
        </p:nvSpPr>
        <p:spPr>
          <a:xfrm>
            <a:off x="1008063" y="764704"/>
            <a:ext cx="7924800" cy="6091709"/>
          </a:xfrm>
          <a:ln/>
        </p:spPr>
        <p:txBody>
          <a:bodyPr anchor="t"/>
          <a:lstStyle/>
          <a:p>
            <a:pPr>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ru-RU" sz="2600" dirty="0" smtClean="0">
                <a:solidFill>
                  <a:srgbClr val="002060"/>
                </a:solidFill>
                <a:latin typeface="Times New Roman" pitchFamily="16" charset="0"/>
              </a:rPr>
              <a:t/>
            </a:r>
            <a:br>
              <a:rPr lang="ru-RU" sz="2600" dirty="0" smtClean="0">
                <a:solidFill>
                  <a:srgbClr val="002060"/>
                </a:solidFill>
                <a:latin typeface="Times New Roman" pitchFamily="16" charset="0"/>
              </a:rPr>
            </a:br>
            <a:r>
              <a:rPr lang="ru-RU" sz="2600" dirty="0" smtClean="0">
                <a:solidFill>
                  <a:srgbClr val="002060"/>
                </a:solidFill>
                <a:latin typeface="Times New Roman" pitchFamily="16" charset="0"/>
              </a:rPr>
              <a:t/>
            </a:r>
            <a:br>
              <a:rPr lang="ru-RU" sz="2600" dirty="0" smtClean="0">
                <a:solidFill>
                  <a:srgbClr val="002060"/>
                </a:solidFill>
                <a:latin typeface="Times New Roman" pitchFamily="16" charset="0"/>
              </a:rPr>
            </a:br>
            <a:r>
              <a:rPr lang="ru-RU" sz="2600" dirty="0" smtClean="0">
                <a:solidFill>
                  <a:srgbClr val="002060"/>
                </a:solidFill>
                <a:latin typeface="Times New Roman" pitchFamily="16" charset="0"/>
              </a:rPr>
              <a:t>5</a:t>
            </a:r>
            <a:r>
              <a:rPr lang="ru-RU" sz="2600" dirty="0">
                <a:solidFill>
                  <a:srgbClr val="002060"/>
                </a:solidFill>
                <a:latin typeface="Times New Roman" pitchFamily="16" charset="0"/>
              </a:rPr>
              <a:t>. Составлены перспективные планы по развитию у дошкольников мелкой моторики рук через нетрадиционные техники рисования, которые включают в себя: беседы, наблюдения за окружающей действительностью, рассматривание репродукции картин, образца и других наглядных пособий; рассматривание отдельных предметов, игр, восприятие художественной литературы, использование художественного слова.</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idx="4294967295"/>
          </p:nvPr>
        </p:nvSpPr>
        <p:spPr>
          <a:xfrm>
            <a:off x="936625" y="274638"/>
            <a:ext cx="7997825" cy="3225800"/>
          </a:xfrm>
          <a:ln/>
        </p:spPr>
        <p:txBody>
          <a:bodyPr anchor="t"/>
          <a:lstStyle/>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ru-RU" sz="2600" b="1" dirty="0" smtClean="0">
                <a:solidFill>
                  <a:srgbClr val="35436A"/>
                </a:solidFill>
                <a:latin typeface="Times New Roman" pitchFamily="16" charset="0"/>
              </a:rPr>
              <a:t>Тема</a:t>
            </a:r>
            <a:r>
              <a:rPr lang="ru-RU" sz="2600" b="1" dirty="0">
                <a:solidFill>
                  <a:srgbClr val="35436A"/>
                </a:solidFill>
                <a:latin typeface="Times New Roman" pitchFamily="16" charset="0"/>
              </a:rPr>
              <a:t>: «Любимые рыбки». </a:t>
            </a:r>
            <a:br>
              <a:rPr lang="ru-RU" sz="2600" b="1" dirty="0">
                <a:solidFill>
                  <a:srgbClr val="35436A"/>
                </a:solidFill>
                <a:latin typeface="Times New Roman" pitchFamily="16" charset="0"/>
              </a:rPr>
            </a:br>
            <a:r>
              <a:rPr lang="ru-RU" sz="2600" b="1" dirty="0">
                <a:solidFill>
                  <a:srgbClr val="35436A"/>
                </a:solidFill>
                <a:latin typeface="Times New Roman" pitchFamily="16" charset="0"/>
              </a:rPr>
              <a:t>Техника: Рисование гуашью по восковым мелкам.</a:t>
            </a:r>
            <a:br>
              <a:rPr lang="ru-RU" sz="2600" b="1" dirty="0">
                <a:solidFill>
                  <a:srgbClr val="35436A"/>
                </a:solidFill>
                <a:latin typeface="Times New Roman" pitchFamily="16" charset="0"/>
              </a:rPr>
            </a:br>
            <a:r>
              <a:rPr lang="ru-RU" sz="2600" b="1" dirty="0">
                <a:solidFill>
                  <a:srgbClr val="35436A"/>
                </a:solidFill>
                <a:latin typeface="Times New Roman" pitchFamily="16" charset="0"/>
              </a:rPr>
              <a:t> Задачи: Учить обводить свою ладонь восковым мелком. Продолжать знакомство с техникой сочетания акварели и восковых мелков. </a:t>
            </a:r>
            <a:br>
              <a:rPr lang="ru-RU" sz="2600" b="1" dirty="0">
                <a:solidFill>
                  <a:srgbClr val="35436A"/>
                </a:solidFill>
                <a:latin typeface="Times New Roman" pitchFamily="16" charset="0"/>
              </a:rPr>
            </a:br>
            <a:r>
              <a:rPr lang="ru-RU" sz="2600" b="1" dirty="0">
                <a:solidFill>
                  <a:srgbClr val="35436A"/>
                </a:solidFill>
                <a:latin typeface="Times New Roman" pitchFamily="16" charset="0"/>
              </a:rPr>
              <a:t>Материал: Гуашь, восковые мелки, листы бумаги, кисти</a:t>
            </a:r>
            <a:r>
              <a:rPr lang="ru-RU" sz="2000" b="1" dirty="0">
                <a:solidFill>
                  <a:srgbClr val="35436A"/>
                </a:solidFill>
                <a:latin typeface="Times New Roman" pitchFamily="16" charset="0"/>
              </a:rPr>
              <a:t/>
            </a:r>
            <a:br>
              <a:rPr lang="ru-RU" sz="2000" b="1" dirty="0">
                <a:solidFill>
                  <a:srgbClr val="35436A"/>
                </a:solidFill>
                <a:latin typeface="Times New Roman" pitchFamily="16" charset="0"/>
              </a:rPr>
            </a:br>
            <a:endParaRPr lang="ru-RU" sz="2000" b="1" dirty="0">
              <a:solidFill>
                <a:srgbClr val="35436A"/>
              </a:solidFill>
              <a:latin typeface="Times New Roman" pitchFamily="16" charset="0"/>
            </a:endParaRPr>
          </a:p>
        </p:txBody>
      </p:sp>
      <p:pic>
        <p:nvPicPr>
          <p:cNvPr id="15362" name="Picture 2"/>
          <p:cNvPicPr>
            <a:picLocks noChangeAspect="1" noChangeArrowheads="1"/>
          </p:cNvPicPr>
          <p:nvPr/>
        </p:nvPicPr>
        <p:blipFill>
          <a:blip r:embed="rId3" cstate="print"/>
          <a:srcRect/>
          <a:stretch>
            <a:fillRect/>
          </a:stretch>
        </p:blipFill>
        <p:spPr bwMode="auto">
          <a:xfrm>
            <a:off x="2771775" y="3284538"/>
            <a:ext cx="4176713" cy="3132137"/>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idx="4294967295"/>
          </p:nvPr>
        </p:nvSpPr>
        <p:spPr>
          <a:xfrm>
            <a:off x="936625" y="274638"/>
            <a:ext cx="8135938" cy="3370262"/>
          </a:xfrm>
          <a:ln/>
        </p:spPr>
        <p:txBody>
          <a:bodyPr anchor="t"/>
          <a:lstStyle/>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ru-RU" sz="2600" b="1" dirty="0" smtClean="0">
                <a:solidFill>
                  <a:srgbClr val="35436A"/>
                </a:solidFill>
                <a:latin typeface="Times New Roman" pitchFamily="16" charset="0"/>
              </a:rPr>
              <a:t>Тема</a:t>
            </a:r>
            <a:r>
              <a:rPr lang="ru-RU" sz="2600" b="1" dirty="0">
                <a:solidFill>
                  <a:srgbClr val="35436A"/>
                </a:solidFill>
                <a:latin typeface="Times New Roman" pitchFamily="16" charset="0"/>
              </a:rPr>
              <a:t>: «Снегири».</a:t>
            </a:r>
            <a:br>
              <a:rPr lang="ru-RU" sz="2600" b="1" dirty="0">
                <a:solidFill>
                  <a:srgbClr val="35436A"/>
                </a:solidFill>
                <a:latin typeface="Times New Roman" pitchFamily="16" charset="0"/>
              </a:rPr>
            </a:br>
            <a:r>
              <a:rPr lang="ru-RU" sz="2600" b="1" dirty="0">
                <a:solidFill>
                  <a:srgbClr val="35436A"/>
                </a:solidFill>
                <a:latin typeface="Times New Roman" pitchFamily="16" charset="0"/>
              </a:rPr>
              <a:t>Техника: </a:t>
            </a:r>
            <a:r>
              <a:rPr lang="ru-RU" sz="2600" b="1" dirty="0" err="1">
                <a:solidFill>
                  <a:srgbClr val="35436A"/>
                </a:solidFill>
                <a:latin typeface="Times New Roman" pitchFamily="16" charset="0"/>
              </a:rPr>
              <a:t>Комкование</a:t>
            </a:r>
            <a:r>
              <a:rPr lang="ru-RU" sz="2600" b="1" dirty="0">
                <a:solidFill>
                  <a:srgbClr val="35436A"/>
                </a:solidFill>
                <a:latin typeface="Times New Roman" pitchFamily="16" charset="0"/>
              </a:rPr>
              <a:t> бумаги (скатывание).</a:t>
            </a:r>
            <a:br>
              <a:rPr lang="ru-RU" sz="2600" b="1" dirty="0">
                <a:solidFill>
                  <a:srgbClr val="35436A"/>
                </a:solidFill>
                <a:latin typeface="Times New Roman" pitchFamily="16" charset="0"/>
              </a:rPr>
            </a:br>
            <a:r>
              <a:rPr lang="ru-RU" sz="2600" b="1" dirty="0">
                <a:solidFill>
                  <a:srgbClr val="35436A"/>
                </a:solidFill>
                <a:latin typeface="Times New Roman" pitchFamily="16" charset="0"/>
              </a:rPr>
              <a:t>Задачи: Закреплять навыки скатывания, </a:t>
            </a:r>
            <a:r>
              <a:rPr lang="ru-RU" sz="2600" b="1" dirty="0" err="1">
                <a:solidFill>
                  <a:srgbClr val="35436A"/>
                </a:solidFill>
                <a:latin typeface="Times New Roman" pitchFamily="16" charset="0"/>
              </a:rPr>
              <a:t>комкования</a:t>
            </a:r>
            <a:r>
              <a:rPr lang="ru-RU" sz="2600" b="1" dirty="0">
                <a:solidFill>
                  <a:srgbClr val="35436A"/>
                </a:solidFill>
                <a:latin typeface="Times New Roman" pitchFamily="16" charset="0"/>
              </a:rPr>
              <a:t> бумаги.  Развивать чувство композиции. </a:t>
            </a:r>
            <a:br>
              <a:rPr lang="ru-RU" sz="2600" b="1" dirty="0">
                <a:solidFill>
                  <a:srgbClr val="35436A"/>
                </a:solidFill>
                <a:latin typeface="Times New Roman" pitchFamily="16" charset="0"/>
              </a:rPr>
            </a:br>
            <a:r>
              <a:rPr lang="ru-RU" sz="2600" b="1" dirty="0">
                <a:solidFill>
                  <a:srgbClr val="35436A"/>
                </a:solidFill>
                <a:latin typeface="Times New Roman" pitchFamily="16" charset="0"/>
              </a:rPr>
              <a:t>Материал: Гуашь, листы бумаги, салфетки для скатывания, клей ПВА.</a:t>
            </a:r>
            <a:br>
              <a:rPr lang="ru-RU" sz="2600" b="1" dirty="0">
                <a:solidFill>
                  <a:srgbClr val="35436A"/>
                </a:solidFill>
                <a:latin typeface="Times New Roman" pitchFamily="16" charset="0"/>
              </a:rPr>
            </a:br>
            <a:endParaRPr lang="ru-RU" sz="2600" b="1" dirty="0">
              <a:solidFill>
                <a:srgbClr val="35436A"/>
              </a:solidFill>
              <a:latin typeface="Times New Roman" pitchFamily="16" charset="0"/>
            </a:endParaRPr>
          </a:p>
        </p:txBody>
      </p:sp>
      <p:pic>
        <p:nvPicPr>
          <p:cNvPr id="16386" name="Picture 2"/>
          <p:cNvPicPr>
            <a:picLocks noChangeAspect="1" noChangeArrowheads="1"/>
          </p:cNvPicPr>
          <p:nvPr/>
        </p:nvPicPr>
        <p:blipFill>
          <a:blip r:embed="rId3" cstate="print"/>
          <a:srcRect/>
          <a:stretch>
            <a:fillRect/>
          </a:stretch>
        </p:blipFill>
        <p:spPr bwMode="auto">
          <a:xfrm>
            <a:off x="2555875" y="3213100"/>
            <a:ext cx="4654550" cy="3486150"/>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idx="4294967295"/>
          </p:nvPr>
        </p:nvSpPr>
        <p:spPr>
          <a:xfrm>
            <a:off x="936625" y="274638"/>
            <a:ext cx="7997825" cy="3225800"/>
          </a:xfrm>
          <a:ln/>
        </p:spPr>
        <p:txBody>
          <a:bodyPr anchor="t"/>
          <a:lstStyle/>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ru-RU" sz="2600" b="1" dirty="0" smtClean="0">
                <a:solidFill>
                  <a:srgbClr val="35436A"/>
                </a:solidFill>
                <a:latin typeface="Times New Roman" pitchFamily="16" charset="0"/>
              </a:rPr>
              <a:t>Тема</a:t>
            </a:r>
            <a:r>
              <a:rPr lang="ru-RU" sz="2600" b="1" dirty="0">
                <a:solidFill>
                  <a:srgbClr val="35436A"/>
                </a:solidFill>
                <a:latin typeface="Times New Roman" pitchFamily="16" charset="0"/>
              </a:rPr>
              <a:t>: «Цветы для мамы».</a:t>
            </a:r>
            <a:br>
              <a:rPr lang="ru-RU" sz="2600" b="1" dirty="0">
                <a:solidFill>
                  <a:srgbClr val="35436A"/>
                </a:solidFill>
                <a:latin typeface="Times New Roman" pitchFamily="16" charset="0"/>
              </a:rPr>
            </a:br>
            <a:r>
              <a:rPr lang="ru-RU" sz="2600" b="1" dirty="0">
                <a:solidFill>
                  <a:srgbClr val="35436A"/>
                </a:solidFill>
                <a:latin typeface="Times New Roman" pitchFamily="16" charset="0"/>
              </a:rPr>
              <a:t>Техника: Рисование ладошками. </a:t>
            </a:r>
            <a:br>
              <a:rPr lang="ru-RU" sz="2600" b="1" dirty="0">
                <a:solidFill>
                  <a:srgbClr val="35436A"/>
                </a:solidFill>
                <a:latin typeface="Times New Roman" pitchFamily="16" charset="0"/>
              </a:rPr>
            </a:br>
            <a:r>
              <a:rPr lang="ru-RU" sz="2600" b="1" dirty="0">
                <a:solidFill>
                  <a:srgbClr val="35436A"/>
                </a:solidFill>
                <a:latin typeface="Times New Roman" pitchFamily="16" charset="0"/>
              </a:rPr>
              <a:t>Задачи: Передача образа бутона тюльпана. Продолжить совершенствовать технику. </a:t>
            </a:r>
            <a:br>
              <a:rPr lang="ru-RU" sz="2600" b="1" dirty="0">
                <a:solidFill>
                  <a:srgbClr val="35436A"/>
                </a:solidFill>
                <a:latin typeface="Times New Roman" pitchFamily="16" charset="0"/>
              </a:rPr>
            </a:br>
            <a:r>
              <a:rPr lang="ru-RU" sz="2600" b="1" dirty="0">
                <a:solidFill>
                  <a:srgbClr val="35436A"/>
                </a:solidFill>
                <a:latin typeface="Times New Roman" pitchFamily="16" charset="0"/>
              </a:rPr>
              <a:t>Материал: Листы бумаги с заготовками вазы и стебля цветка, гуашь, кисти.</a:t>
            </a:r>
            <a:br>
              <a:rPr lang="ru-RU" sz="2600" b="1" dirty="0">
                <a:solidFill>
                  <a:srgbClr val="35436A"/>
                </a:solidFill>
                <a:latin typeface="Times New Roman" pitchFamily="16" charset="0"/>
              </a:rPr>
            </a:br>
            <a:endParaRPr lang="ru-RU" sz="2600" b="1" dirty="0">
              <a:solidFill>
                <a:srgbClr val="35436A"/>
              </a:solidFill>
              <a:latin typeface="Times New Roman" pitchFamily="16" charset="0"/>
            </a:endParaRPr>
          </a:p>
        </p:txBody>
      </p:sp>
      <p:pic>
        <p:nvPicPr>
          <p:cNvPr id="17410" name="Picture 2"/>
          <p:cNvPicPr>
            <a:picLocks noChangeAspect="1" noChangeArrowheads="1"/>
          </p:cNvPicPr>
          <p:nvPr/>
        </p:nvPicPr>
        <p:blipFill>
          <a:blip r:embed="rId3" cstate="print"/>
          <a:srcRect/>
          <a:stretch>
            <a:fillRect/>
          </a:stretch>
        </p:blipFill>
        <p:spPr bwMode="auto">
          <a:xfrm>
            <a:off x="3276600" y="2997200"/>
            <a:ext cx="5230813" cy="3562350"/>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idx="4294967295"/>
          </p:nvPr>
        </p:nvSpPr>
        <p:spPr>
          <a:xfrm>
            <a:off x="1008063" y="274638"/>
            <a:ext cx="7924800" cy="3397250"/>
          </a:xfrm>
          <a:ln/>
        </p:spPr>
        <p:txBody>
          <a:bodyPr anchor="t"/>
          <a:lstStyle/>
          <a:p>
            <a:pPr>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ru-RU" sz="2600" b="1" dirty="0" smtClean="0">
                <a:solidFill>
                  <a:srgbClr val="35436A"/>
                </a:solidFill>
                <a:latin typeface="Times New Roman" pitchFamily="16" charset="0"/>
              </a:rPr>
              <a:t>Тема:«Два </a:t>
            </a:r>
            <a:r>
              <a:rPr lang="ru-RU" sz="2600" b="1" dirty="0">
                <a:solidFill>
                  <a:srgbClr val="35436A"/>
                </a:solidFill>
                <a:latin typeface="Times New Roman" pitchFamily="16" charset="0"/>
              </a:rPr>
              <a:t>берега одной реки». </a:t>
            </a:r>
            <a:br>
              <a:rPr lang="ru-RU" sz="2600" b="1" dirty="0">
                <a:solidFill>
                  <a:srgbClr val="35436A"/>
                </a:solidFill>
                <a:latin typeface="Times New Roman" pitchFamily="16" charset="0"/>
              </a:rPr>
            </a:br>
            <a:r>
              <a:rPr lang="ru-RU" sz="2600" b="1" dirty="0">
                <a:solidFill>
                  <a:srgbClr val="35436A"/>
                </a:solidFill>
                <a:latin typeface="Times New Roman" pitchFamily="16" charset="0"/>
              </a:rPr>
              <a:t>Техника: Рисование по мокрому фону.</a:t>
            </a:r>
            <a:br>
              <a:rPr lang="ru-RU" sz="2600" b="1" dirty="0">
                <a:solidFill>
                  <a:srgbClr val="35436A"/>
                </a:solidFill>
                <a:latin typeface="Times New Roman" pitchFamily="16" charset="0"/>
              </a:rPr>
            </a:br>
            <a:r>
              <a:rPr lang="ru-RU" sz="2600" b="1" dirty="0">
                <a:solidFill>
                  <a:srgbClr val="35436A"/>
                </a:solidFill>
                <a:latin typeface="Times New Roman" pitchFamily="16" charset="0"/>
              </a:rPr>
              <a:t> Задачи: Закрепить умение рисовать по сырому фону, смешивать краски прямо на листе, развивать творчество, фантазию.</a:t>
            </a:r>
            <a:br>
              <a:rPr lang="ru-RU" sz="2600" b="1" dirty="0">
                <a:solidFill>
                  <a:srgbClr val="35436A"/>
                </a:solidFill>
                <a:latin typeface="Times New Roman" pitchFamily="16" charset="0"/>
              </a:rPr>
            </a:br>
            <a:r>
              <a:rPr lang="ru-RU" sz="2600" b="1" dirty="0">
                <a:solidFill>
                  <a:srgbClr val="35436A"/>
                </a:solidFill>
                <a:latin typeface="Times New Roman" pitchFamily="16" charset="0"/>
              </a:rPr>
              <a:t>Материал: Литы бумаги формата А4, гуашь синего цвета, кисточки, подставки под кисточки, баночки с водой, салфетки.</a:t>
            </a:r>
            <a:br>
              <a:rPr lang="ru-RU" sz="2600" b="1" dirty="0">
                <a:solidFill>
                  <a:srgbClr val="35436A"/>
                </a:solidFill>
                <a:latin typeface="Times New Roman" pitchFamily="16" charset="0"/>
              </a:rPr>
            </a:br>
            <a:endParaRPr lang="ru-RU" sz="2600" b="1" dirty="0">
              <a:solidFill>
                <a:srgbClr val="35436A"/>
              </a:solidFill>
              <a:latin typeface="Times New Roman" pitchFamily="16" charset="0"/>
            </a:endParaRPr>
          </a:p>
        </p:txBody>
      </p:sp>
      <p:pic>
        <p:nvPicPr>
          <p:cNvPr id="18434" name="Picture 2"/>
          <p:cNvPicPr>
            <a:picLocks noChangeAspect="1" noChangeArrowheads="1"/>
          </p:cNvPicPr>
          <p:nvPr/>
        </p:nvPicPr>
        <p:blipFill>
          <a:blip r:embed="rId3" cstate="print"/>
          <a:srcRect/>
          <a:stretch>
            <a:fillRect/>
          </a:stretch>
        </p:blipFill>
        <p:spPr bwMode="auto">
          <a:xfrm>
            <a:off x="2959100" y="3984625"/>
            <a:ext cx="3810000" cy="2495550"/>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idx="4294967295"/>
          </p:nvPr>
        </p:nvSpPr>
        <p:spPr>
          <a:xfrm>
            <a:off x="936625" y="144463"/>
            <a:ext cx="7997825" cy="3140075"/>
          </a:xfrm>
          <a:ln/>
        </p:spPr>
        <p:txBody>
          <a:bodyPr anchor="t"/>
          <a:lstStyle/>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ru-RU" sz="2600" b="1" dirty="0" smtClean="0">
                <a:solidFill>
                  <a:srgbClr val="35436A"/>
                </a:solidFill>
                <a:latin typeface="Times New Roman" pitchFamily="16" charset="0"/>
              </a:rPr>
              <a:t>Тема</a:t>
            </a:r>
            <a:r>
              <a:rPr lang="ru-RU" sz="2600" b="1" dirty="0">
                <a:solidFill>
                  <a:srgbClr val="35436A"/>
                </a:solidFill>
                <a:latin typeface="Times New Roman" pitchFamily="16" charset="0"/>
              </a:rPr>
              <a:t>: «Одуванчики». </a:t>
            </a:r>
            <a:br>
              <a:rPr lang="ru-RU" sz="2600" b="1" dirty="0">
                <a:solidFill>
                  <a:srgbClr val="35436A"/>
                </a:solidFill>
                <a:latin typeface="Times New Roman" pitchFamily="16" charset="0"/>
              </a:rPr>
            </a:br>
            <a:r>
              <a:rPr lang="ru-RU" sz="2600" b="1" dirty="0">
                <a:solidFill>
                  <a:srgbClr val="35436A"/>
                </a:solidFill>
                <a:latin typeface="Times New Roman" pitchFamily="16" charset="0"/>
              </a:rPr>
              <a:t>Техника: Тычок жёсткой полусухой кистью. </a:t>
            </a:r>
            <a:br>
              <a:rPr lang="ru-RU" sz="2600" b="1" dirty="0">
                <a:solidFill>
                  <a:srgbClr val="35436A"/>
                </a:solidFill>
                <a:latin typeface="Times New Roman" pitchFamily="16" charset="0"/>
              </a:rPr>
            </a:br>
            <a:r>
              <a:rPr lang="ru-RU" sz="2600" b="1" dirty="0">
                <a:solidFill>
                  <a:srgbClr val="35436A"/>
                </a:solidFill>
                <a:latin typeface="Times New Roman" pitchFamily="16" charset="0"/>
              </a:rPr>
              <a:t>Задачи: Закреплять умение самостоятельно рисовать методом тычка цветы, умение рисовать тонкой кисточкой листья и стебли. Расширять знания о весенних цветах. </a:t>
            </a:r>
            <a:br>
              <a:rPr lang="ru-RU" sz="2600" b="1" dirty="0">
                <a:solidFill>
                  <a:srgbClr val="35436A"/>
                </a:solidFill>
                <a:latin typeface="Times New Roman" pitchFamily="16" charset="0"/>
              </a:rPr>
            </a:br>
            <a:r>
              <a:rPr lang="ru-RU" sz="2600" b="1" dirty="0">
                <a:solidFill>
                  <a:srgbClr val="35436A"/>
                </a:solidFill>
                <a:latin typeface="Times New Roman" pitchFamily="16" charset="0"/>
              </a:rPr>
              <a:t>Материал: Тонкая кисточка, листы бумаги, гуашь.</a:t>
            </a:r>
            <a:br>
              <a:rPr lang="ru-RU" sz="2600" b="1" dirty="0">
                <a:solidFill>
                  <a:srgbClr val="35436A"/>
                </a:solidFill>
                <a:latin typeface="Times New Roman" pitchFamily="16" charset="0"/>
              </a:rPr>
            </a:br>
            <a:endParaRPr lang="ru-RU" sz="2600" b="1" dirty="0">
              <a:solidFill>
                <a:srgbClr val="35436A"/>
              </a:solidFill>
              <a:latin typeface="Times New Roman" pitchFamily="16" charset="0"/>
            </a:endParaRPr>
          </a:p>
        </p:txBody>
      </p:sp>
      <p:pic>
        <p:nvPicPr>
          <p:cNvPr id="19458" name="Picture 2"/>
          <p:cNvPicPr>
            <a:picLocks noChangeAspect="1" noChangeArrowheads="1"/>
          </p:cNvPicPr>
          <p:nvPr/>
        </p:nvPicPr>
        <p:blipFill>
          <a:blip r:embed="rId3" cstate="print"/>
          <a:srcRect/>
          <a:stretch>
            <a:fillRect/>
          </a:stretch>
        </p:blipFill>
        <p:spPr bwMode="auto">
          <a:xfrm>
            <a:off x="2160588" y="3284538"/>
            <a:ext cx="4967287" cy="3411537"/>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idx="4294967295"/>
          </p:nvPr>
        </p:nvSpPr>
        <p:spPr>
          <a:xfrm>
            <a:off x="1079500" y="274638"/>
            <a:ext cx="7853363" cy="2578100"/>
          </a:xfrm>
          <a:ln/>
        </p:spPr>
        <p:txBody>
          <a:bodyPr anchor="t"/>
          <a:lstStyle/>
          <a:p>
            <a:pPr>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ru-RU" sz="2600" b="1" dirty="0" smtClean="0">
                <a:solidFill>
                  <a:srgbClr val="35436A"/>
                </a:solidFill>
                <a:latin typeface="Times New Roman" pitchFamily="16" charset="0"/>
              </a:rPr>
              <a:t>Тема</a:t>
            </a:r>
            <a:r>
              <a:rPr lang="ru-RU" sz="2600" b="1" dirty="0">
                <a:solidFill>
                  <a:srgbClr val="35436A"/>
                </a:solidFill>
                <a:latin typeface="Times New Roman" pitchFamily="16" charset="0"/>
              </a:rPr>
              <a:t>: «Помним и гордимся. Цветы к 9 мая». </a:t>
            </a:r>
            <a:br>
              <a:rPr lang="ru-RU" sz="2600" b="1" dirty="0">
                <a:solidFill>
                  <a:srgbClr val="35436A"/>
                </a:solidFill>
                <a:latin typeface="Times New Roman" pitchFamily="16" charset="0"/>
              </a:rPr>
            </a:br>
            <a:r>
              <a:rPr lang="ru-RU" sz="2600" b="1" dirty="0">
                <a:solidFill>
                  <a:srgbClr val="35436A"/>
                </a:solidFill>
                <a:latin typeface="Times New Roman" pitchFamily="16" charset="0"/>
              </a:rPr>
              <a:t>Техника: </a:t>
            </a:r>
            <a:r>
              <a:rPr lang="ru-RU" sz="2600" b="1" dirty="0" err="1">
                <a:solidFill>
                  <a:srgbClr val="35436A"/>
                </a:solidFill>
                <a:latin typeface="Times New Roman" pitchFamily="16" charset="0"/>
              </a:rPr>
              <a:t>Пластилинография</a:t>
            </a:r>
            <a:r>
              <a:rPr lang="ru-RU" sz="2600" b="1" dirty="0">
                <a:solidFill>
                  <a:srgbClr val="35436A"/>
                </a:solidFill>
                <a:latin typeface="Times New Roman" pitchFamily="16" charset="0"/>
              </a:rPr>
              <a:t>. </a:t>
            </a:r>
            <a:br>
              <a:rPr lang="ru-RU" sz="2600" b="1" dirty="0">
                <a:solidFill>
                  <a:srgbClr val="35436A"/>
                </a:solidFill>
                <a:latin typeface="Times New Roman" pitchFamily="16" charset="0"/>
              </a:rPr>
            </a:br>
            <a:r>
              <a:rPr lang="ru-RU" sz="2600" b="1" dirty="0">
                <a:solidFill>
                  <a:srgbClr val="35436A"/>
                </a:solidFill>
                <a:latin typeface="Times New Roman" pitchFamily="16" charset="0"/>
              </a:rPr>
              <a:t>Задачи: Знакомство со способом скручивания жгутиком, изготовление цветов из пластилина. </a:t>
            </a:r>
            <a:br>
              <a:rPr lang="ru-RU" sz="2600" b="1" dirty="0">
                <a:solidFill>
                  <a:srgbClr val="35436A"/>
                </a:solidFill>
                <a:latin typeface="Times New Roman" pitchFamily="16" charset="0"/>
              </a:rPr>
            </a:br>
            <a:r>
              <a:rPr lang="ru-RU" sz="2600" b="1" dirty="0">
                <a:solidFill>
                  <a:srgbClr val="35436A"/>
                </a:solidFill>
                <a:latin typeface="Times New Roman" pitchFamily="16" charset="0"/>
              </a:rPr>
              <a:t>Материал: Открытки с цветами, картон, пластилин.</a:t>
            </a:r>
            <a:br>
              <a:rPr lang="ru-RU" sz="2600" b="1" dirty="0">
                <a:solidFill>
                  <a:srgbClr val="35436A"/>
                </a:solidFill>
                <a:latin typeface="Times New Roman" pitchFamily="16" charset="0"/>
              </a:rPr>
            </a:br>
            <a:endParaRPr lang="ru-RU" sz="2600" b="1" dirty="0">
              <a:solidFill>
                <a:srgbClr val="35436A"/>
              </a:solidFill>
              <a:latin typeface="Times New Roman" pitchFamily="16" charset="0"/>
            </a:endParaRPr>
          </a:p>
        </p:txBody>
      </p:sp>
      <p:pic>
        <p:nvPicPr>
          <p:cNvPr id="20482" name="Picture 2"/>
          <p:cNvPicPr>
            <a:picLocks noChangeAspect="1" noChangeArrowheads="1"/>
          </p:cNvPicPr>
          <p:nvPr/>
        </p:nvPicPr>
        <p:blipFill>
          <a:blip r:embed="rId3" cstate="print"/>
          <a:srcRect/>
          <a:stretch>
            <a:fillRect/>
          </a:stretch>
        </p:blipFill>
        <p:spPr bwMode="auto">
          <a:xfrm>
            <a:off x="2160588" y="2852936"/>
            <a:ext cx="5305425" cy="3863777"/>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899592" y="2492896"/>
            <a:ext cx="7918971" cy="4104456"/>
          </a:xfrm>
          <a:prstGeom prst="rect">
            <a:avLst/>
          </a:prstGeom>
          <a:noFill/>
          <a:ln w="9525" cap="flat">
            <a:noFill/>
            <a:round/>
            <a:headEnd/>
            <a:tailEnd/>
          </a:ln>
          <a:effectLst/>
        </p:spPr>
      </p:pic>
      <p:sp>
        <p:nvSpPr>
          <p:cNvPr id="5" name="Дата 2"/>
          <p:cNvSpPr>
            <a:spLocks noGrp="1"/>
          </p:cNvSpPr>
          <p:nvPr>
            <p:ph type="title"/>
          </p:nvPr>
        </p:nvSpPr>
        <p:spPr>
          <a:xfrm>
            <a:off x="467544" y="274638"/>
            <a:ext cx="8463731" cy="1511288"/>
          </a:xfrm>
        </p:spPr>
        <p:txBody>
          <a:bodyPr/>
          <a:lstStyle/>
          <a:p>
            <a:pPr>
              <a:lnSpc>
                <a:spcPct val="100000"/>
              </a:lnSpc>
            </a:pPr>
            <a:r>
              <a:rPr lang="ru-RU" sz="2600" b="1" dirty="0" smtClean="0">
                <a:solidFill>
                  <a:srgbClr val="35436A"/>
                </a:solidFill>
                <a:latin typeface="Times New Roman" pitchFamily="16" charset="0"/>
              </a:rPr>
              <a:t/>
            </a:r>
            <a:br>
              <a:rPr lang="ru-RU" sz="2600" b="1" dirty="0" smtClean="0">
                <a:solidFill>
                  <a:srgbClr val="35436A"/>
                </a:solidFill>
                <a:latin typeface="Times New Roman" pitchFamily="16" charset="0"/>
              </a:rPr>
            </a:br>
            <a:r>
              <a:rPr lang="ru-RU" sz="2600" b="1" dirty="0" smtClean="0">
                <a:solidFill>
                  <a:srgbClr val="35436A"/>
                </a:solidFill>
                <a:latin typeface="Times New Roman" pitchFamily="16" charset="0"/>
              </a:rPr>
              <a:t/>
            </a:r>
            <a:br>
              <a:rPr lang="ru-RU" sz="2600" b="1" dirty="0" smtClean="0">
                <a:solidFill>
                  <a:srgbClr val="35436A"/>
                </a:solidFill>
                <a:latin typeface="Times New Roman" pitchFamily="16" charset="0"/>
              </a:rPr>
            </a:br>
            <a:r>
              <a:rPr lang="ru-RU" sz="2600" b="1" dirty="0" smtClean="0">
                <a:solidFill>
                  <a:srgbClr val="35436A"/>
                </a:solidFill>
                <a:latin typeface="Times New Roman" pitchFamily="16" charset="0"/>
              </a:rPr>
              <a:t/>
            </a:r>
            <a:br>
              <a:rPr lang="ru-RU" sz="2600" b="1" dirty="0" smtClean="0">
                <a:solidFill>
                  <a:srgbClr val="35436A"/>
                </a:solidFill>
                <a:latin typeface="Times New Roman" pitchFamily="16" charset="0"/>
              </a:rPr>
            </a:br>
            <a:r>
              <a:rPr lang="ru-RU" sz="2600" b="1" dirty="0" smtClean="0">
                <a:solidFill>
                  <a:srgbClr val="35436A"/>
                </a:solidFill>
                <a:latin typeface="Times New Roman" pitchFamily="16" charset="0"/>
              </a:rPr>
              <a:t>Тема: «Берёза»</a:t>
            </a:r>
            <a:br>
              <a:rPr lang="ru-RU" sz="2600" b="1" dirty="0" smtClean="0">
                <a:solidFill>
                  <a:srgbClr val="35436A"/>
                </a:solidFill>
                <a:latin typeface="Times New Roman" pitchFamily="16" charset="0"/>
              </a:rPr>
            </a:br>
            <a:r>
              <a:rPr lang="ru-RU" sz="2600" b="1" dirty="0" smtClean="0">
                <a:solidFill>
                  <a:srgbClr val="35436A"/>
                </a:solidFill>
                <a:latin typeface="Times New Roman" pitchFamily="16" charset="0"/>
              </a:rPr>
              <a:t>Техника: Ватные палочки.</a:t>
            </a:r>
            <a:br>
              <a:rPr lang="ru-RU" sz="2600" b="1" dirty="0" smtClean="0">
                <a:solidFill>
                  <a:srgbClr val="35436A"/>
                </a:solidFill>
                <a:latin typeface="Times New Roman" pitchFamily="16" charset="0"/>
              </a:rPr>
            </a:br>
            <a:r>
              <a:rPr lang="ru-RU" sz="2600" b="1" dirty="0" smtClean="0">
                <a:solidFill>
                  <a:srgbClr val="35436A"/>
                </a:solidFill>
                <a:latin typeface="Times New Roman" pitchFamily="16" charset="0"/>
              </a:rPr>
              <a:t>Задачи: Вызвать интерес к изображению берёза.</a:t>
            </a:r>
            <a:br>
              <a:rPr lang="ru-RU" sz="2600" b="1" dirty="0" smtClean="0">
                <a:solidFill>
                  <a:srgbClr val="35436A"/>
                </a:solidFill>
                <a:latin typeface="Times New Roman" pitchFamily="16" charset="0"/>
              </a:rPr>
            </a:br>
            <a:r>
              <a:rPr lang="ru-RU" sz="2600" b="1" dirty="0" smtClean="0">
                <a:solidFill>
                  <a:srgbClr val="35436A"/>
                </a:solidFill>
                <a:latin typeface="Times New Roman" pitchFamily="16" charset="0"/>
              </a:rPr>
              <a:t>Развивать чувство формы и ритма.</a:t>
            </a:r>
            <a:br>
              <a:rPr lang="ru-RU" sz="2600" b="1" dirty="0" smtClean="0">
                <a:solidFill>
                  <a:srgbClr val="35436A"/>
                </a:solidFill>
                <a:latin typeface="Times New Roman" pitchFamily="16" charset="0"/>
              </a:rPr>
            </a:br>
            <a:r>
              <a:rPr lang="ru-RU" sz="2600" b="1" dirty="0" smtClean="0">
                <a:solidFill>
                  <a:srgbClr val="35436A"/>
                </a:solidFill>
                <a:latin typeface="Times New Roman" pitchFamily="16" charset="0"/>
              </a:rPr>
              <a:t>Материал: Листы бумаги, ватные палочки, гуашевые краски, салфетки.</a:t>
            </a:r>
            <a:r>
              <a:rPr lang="ru-RU" sz="2800" dirty="0" smtClean="0"/>
              <a:t/>
            </a:r>
            <a:br>
              <a:rPr lang="ru-RU" sz="2800" dirty="0" smtClean="0"/>
            </a:br>
            <a:r>
              <a:rPr lang="ru-RU" sz="2600" b="1" dirty="0" smtClean="0">
                <a:solidFill>
                  <a:srgbClr val="35436A"/>
                </a:solidFill>
                <a:latin typeface="Times New Roman" pitchFamily="16" charset="0"/>
              </a:rPr>
              <a:t/>
            </a:r>
            <a:br>
              <a:rPr lang="ru-RU" sz="2600" b="1" dirty="0" smtClean="0">
                <a:solidFill>
                  <a:srgbClr val="35436A"/>
                </a:solidFill>
                <a:latin typeface="Times New Roman" pitchFamily="16" charset="0"/>
              </a:rPr>
            </a:br>
            <a:r>
              <a:rPr lang="ru-RU" sz="2600" b="1" dirty="0" smtClean="0">
                <a:solidFill>
                  <a:srgbClr val="35436A"/>
                </a:solidFill>
                <a:latin typeface="Times New Roman" pitchFamily="16" charset="0"/>
              </a:rPr>
              <a:t> </a:t>
            </a:r>
            <a:endParaRPr lang="ru-RU" sz="2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idx="4294967295"/>
          </p:nvPr>
        </p:nvSpPr>
        <p:spPr>
          <a:xfrm>
            <a:off x="1435100" y="3024188"/>
            <a:ext cx="7497763" cy="1008062"/>
          </a:xfrm>
          <a:ln/>
        </p:spPr>
        <p:txBody>
          <a:bodyPr anchor="t"/>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ru-RU" sz="5400" b="1" dirty="0">
                <a:solidFill>
                  <a:srgbClr val="35436A"/>
                </a:solidFill>
                <a:latin typeface="Times New Roman" pitchFamily="16" charset="0"/>
              </a:rPr>
              <a:t>Спасибо за внимание!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1079500" y="503238"/>
            <a:ext cx="7899400" cy="5734074"/>
          </a:xfrm>
          <a:prstGeom prst="rect">
            <a:avLst/>
          </a:prstGeom>
          <a:noFill/>
          <a:ln w="9525" cap="flat">
            <a:noFill/>
            <a:round/>
            <a:headEnd/>
            <a:tailEnd/>
          </a:ln>
          <a:effectLst/>
        </p:spPr>
        <p:txBody>
          <a:bodyPr lIns="90000" tIns="45000" rIns="90000" bIns="45000"/>
          <a:lstStyle/>
          <a:p>
            <a:pPr algn="ctr" hangingPunct="1">
              <a:lnSpc>
                <a:spcPct val="150000"/>
              </a:lnSpc>
              <a:spcAft>
                <a:spcPts val="1425"/>
              </a:spcAft>
              <a:tabLst>
                <a:tab pos="723900" algn="l"/>
                <a:tab pos="1447800" algn="l"/>
                <a:tab pos="2171700" algn="l"/>
                <a:tab pos="2895600" algn="l"/>
                <a:tab pos="3619500" algn="l"/>
                <a:tab pos="4343400" algn="l"/>
                <a:tab pos="5067300" algn="l"/>
                <a:tab pos="5791200" algn="l"/>
                <a:tab pos="6515100" algn="l"/>
                <a:tab pos="7239000" algn="l"/>
              </a:tabLst>
            </a:pPr>
            <a:endParaRPr lang="ru-RU" sz="3200" dirty="0" smtClean="0">
              <a:solidFill>
                <a:srgbClr val="000000"/>
              </a:solidFill>
              <a:latin typeface="Times New Roman" pitchFamily="16" charset="0"/>
            </a:endParaRPr>
          </a:p>
          <a:p>
            <a:pPr algn="ctr" hangingPunct="1">
              <a:lnSpc>
                <a:spcPct val="150000"/>
              </a:lnSpc>
              <a:spcAft>
                <a:spcPts val="1425"/>
              </a:spcAft>
              <a:tabLst>
                <a:tab pos="723900" algn="l"/>
                <a:tab pos="1447800" algn="l"/>
                <a:tab pos="2171700" algn="l"/>
                <a:tab pos="2895600" algn="l"/>
                <a:tab pos="3619500" algn="l"/>
                <a:tab pos="4343400" algn="l"/>
                <a:tab pos="5067300" algn="l"/>
                <a:tab pos="5791200" algn="l"/>
                <a:tab pos="6515100" algn="l"/>
                <a:tab pos="7239000" algn="l"/>
              </a:tabLst>
            </a:pPr>
            <a:r>
              <a:rPr lang="ru-RU" sz="3600" b="1" dirty="0" smtClean="0">
                <a:solidFill>
                  <a:srgbClr val="000000"/>
                </a:solidFill>
                <a:latin typeface="Times New Roman" pitchFamily="16" charset="0"/>
              </a:rPr>
              <a:t>Разработан комплекс </a:t>
            </a:r>
            <a:r>
              <a:rPr lang="ru-RU" sz="3600" b="1" dirty="0">
                <a:solidFill>
                  <a:srgbClr val="000000"/>
                </a:solidFill>
                <a:latin typeface="Times New Roman" pitchFamily="16" charset="0"/>
              </a:rPr>
              <a:t>нетрадиционных техник рисования для развития мелкой </a:t>
            </a:r>
            <a:r>
              <a:rPr lang="ru-RU" sz="3600" b="1" dirty="0" smtClean="0">
                <a:solidFill>
                  <a:srgbClr val="000000"/>
                </a:solidFill>
                <a:latin typeface="Times New Roman" pitchFamily="16" charset="0"/>
              </a:rPr>
              <a:t>моторики рук </a:t>
            </a:r>
            <a:r>
              <a:rPr lang="ru-RU" sz="3600" b="1" dirty="0">
                <a:solidFill>
                  <a:srgbClr val="000000"/>
                </a:solidFill>
                <a:latin typeface="Times New Roman" pitchFamily="16" charset="0"/>
              </a:rPr>
              <a:t>у детей 3-4 лет</a:t>
            </a:r>
            <a:r>
              <a:rPr lang="ru-RU" sz="3600" b="1" dirty="0" smtClean="0">
                <a:solidFill>
                  <a:srgbClr val="000000"/>
                </a:solidFill>
                <a:latin typeface="Times New Roman" pitchFamily="16" charset="0"/>
              </a:rPr>
              <a:t>.</a:t>
            </a:r>
            <a:endParaRPr lang="ru-RU" sz="3600" b="1" dirty="0">
              <a:solidFill>
                <a:srgbClr val="000000"/>
              </a:solidFill>
              <a:latin typeface="Times New Roman" pitchFamily="16"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idx="4294967295"/>
          </p:nvPr>
        </p:nvSpPr>
        <p:spPr>
          <a:xfrm>
            <a:off x="1008063" y="274638"/>
            <a:ext cx="8135937" cy="6421437"/>
          </a:xfrm>
          <a:ln/>
        </p:spPr>
        <p:txBody>
          <a:bodyPr anchor="t"/>
          <a:lstStyle/>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ru-RU" sz="2600" b="1" dirty="0">
                <a:solidFill>
                  <a:srgbClr val="002060"/>
                </a:solidFill>
                <a:latin typeface="Times New Roman" pitchFamily="16" charset="0"/>
              </a:rPr>
              <a:t>Задачи:</a:t>
            </a:r>
            <a:r>
              <a:rPr lang="ru-RU" sz="2000" b="1" dirty="0">
                <a:solidFill>
                  <a:srgbClr val="002060"/>
                </a:solidFill>
                <a:latin typeface="Times New Roman" pitchFamily="16" charset="0"/>
              </a:rPr>
              <a:t/>
            </a:r>
            <a:br>
              <a:rPr lang="ru-RU" sz="2000" b="1" dirty="0">
                <a:solidFill>
                  <a:srgbClr val="002060"/>
                </a:solidFill>
                <a:latin typeface="Times New Roman" pitchFamily="16" charset="0"/>
              </a:rPr>
            </a:br>
            <a:r>
              <a:rPr lang="ru-RU" sz="2000" b="1" dirty="0">
                <a:solidFill>
                  <a:srgbClr val="002060"/>
                </a:solidFill>
                <a:latin typeface="Times New Roman" pitchFamily="16" charset="0"/>
              </a:rPr>
              <a:t>- </a:t>
            </a:r>
            <a:r>
              <a:rPr lang="ru-RU" sz="2600" dirty="0">
                <a:solidFill>
                  <a:srgbClr val="002060"/>
                </a:solidFill>
                <a:latin typeface="Times New Roman" pitchFamily="16" charset="0"/>
              </a:rPr>
              <a:t>раскрыть понятие и сущность развития мелкой моторики рук;</a:t>
            </a:r>
            <a:br>
              <a:rPr lang="ru-RU" sz="2600" dirty="0">
                <a:solidFill>
                  <a:srgbClr val="002060"/>
                </a:solidFill>
                <a:latin typeface="Times New Roman" pitchFamily="16" charset="0"/>
              </a:rPr>
            </a:br>
            <a:r>
              <a:rPr lang="ru-RU" sz="2600" dirty="0">
                <a:solidFill>
                  <a:srgbClr val="002060"/>
                </a:solidFill>
                <a:latin typeface="Times New Roman" pitchFamily="16" charset="0"/>
              </a:rPr>
              <a:t>- выделить особенности развития мелкой </a:t>
            </a:r>
            <a:r>
              <a:rPr lang="ru-RU" sz="2600" dirty="0" smtClean="0">
                <a:solidFill>
                  <a:srgbClr val="002060"/>
                </a:solidFill>
                <a:latin typeface="Times New Roman" pitchFamily="16" charset="0"/>
              </a:rPr>
              <a:t>моторики рук </a:t>
            </a:r>
            <a:r>
              <a:rPr lang="ru-RU" sz="2600" dirty="0">
                <a:solidFill>
                  <a:srgbClr val="002060"/>
                </a:solidFill>
                <a:latin typeface="Times New Roman" pitchFamily="16" charset="0"/>
              </a:rPr>
              <a:t>детей дошкольного возраста;</a:t>
            </a:r>
            <a:br>
              <a:rPr lang="ru-RU" sz="2600" dirty="0">
                <a:solidFill>
                  <a:srgbClr val="002060"/>
                </a:solidFill>
                <a:latin typeface="Times New Roman" pitchFamily="16" charset="0"/>
              </a:rPr>
            </a:br>
            <a:r>
              <a:rPr lang="ru-RU" sz="2600" dirty="0">
                <a:solidFill>
                  <a:srgbClr val="002060"/>
                </a:solidFill>
                <a:latin typeface="Times New Roman" pitchFamily="16" charset="0"/>
              </a:rPr>
              <a:t>- рассмотреть виды и техники нетрадиционного рисования для детей дошкольного возраста;</a:t>
            </a:r>
            <a:br>
              <a:rPr lang="ru-RU" sz="2600" dirty="0">
                <a:solidFill>
                  <a:srgbClr val="002060"/>
                </a:solidFill>
                <a:latin typeface="Times New Roman" pitchFamily="16" charset="0"/>
              </a:rPr>
            </a:br>
            <a:r>
              <a:rPr lang="ru-RU" sz="2600" dirty="0">
                <a:solidFill>
                  <a:srgbClr val="002060"/>
                </a:solidFill>
                <a:latin typeface="Times New Roman" pitchFamily="16" charset="0"/>
              </a:rPr>
              <a:t>- выявить уровень развития мелкой моторики </a:t>
            </a:r>
            <a:r>
              <a:rPr lang="ru-RU" sz="2600" dirty="0" smtClean="0">
                <a:solidFill>
                  <a:srgbClr val="002060"/>
                </a:solidFill>
                <a:latin typeface="Times New Roman" pitchFamily="16" charset="0"/>
              </a:rPr>
              <a:t>рук у </a:t>
            </a:r>
            <a:r>
              <a:rPr lang="ru-RU" sz="2600" dirty="0">
                <a:solidFill>
                  <a:srgbClr val="002060"/>
                </a:solidFill>
                <a:latin typeface="Times New Roman" pitchFamily="16" charset="0"/>
              </a:rPr>
              <a:t>детей 3-4 лет; </a:t>
            </a:r>
            <a:br>
              <a:rPr lang="ru-RU" sz="2600" dirty="0">
                <a:solidFill>
                  <a:srgbClr val="002060"/>
                </a:solidFill>
                <a:latin typeface="Times New Roman" pitchFamily="16" charset="0"/>
              </a:rPr>
            </a:br>
            <a:r>
              <a:rPr lang="ru-RU" sz="2600" dirty="0">
                <a:solidFill>
                  <a:srgbClr val="002060"/>
                </a:solidFill>
                <a:latin typeface="Times New Roman" pitchFamily="16" charset="0"/>
              </a:rPr>
              <a:t>- разработать комплекс нетрадиционных техник рисования для развития мелкой моторики </a:t>
            </a:r>
            <a:r>
              <a:rPr lang="ru-RU" sz="2600" dirty="0" smtClean="0">
                <a:solidFill>
                  <a:srgbClr val="002060"/>
                </a:solidFill>
                <a:latin typeface="Times New Roman" pitchFamily="16" charset="0"/>
              </a:rPr>
              <a:t>рук у </a:t>
            </a:r>
            <a:r>
              <a:rPr lang="ru-RU" sz="2600" dirty="0">
                <a:solidFill>
                  <a:srgbClr val="002060"/>
                </a:solidFill>
                <a:latin typeface="Times New Roman" pitchFamily="16" charset="0"/>
              </a:rPr>
              <a:t>детей </a:t>
            </a:r>
            <a:r>
              <a:rPr lang="ru-RU" sz="2600" dirty="0" smtClean="0">
                <a:solidFill>
                  <a:srgbClr val="002060"/>
                </a:solidFill>
                <a:latin typeface="Times New Roman" pitchFamily="16" charset="0"/>
              </a:rPr>
              <a:t/>
            </a:r>
            <a:br>
              <a:rPr lang="ru-RU" sz="2600" dirty="0" smtClean="0">
                <a:solidFill>
                  <a:srgbClr val="002060"/>
                </a:solidFill>
                <a:latin typeface="Times New Roman" pitchFamily="16" charset="0"/>
              </a:rPr>
            </a:br>
            <a:r>
              <a:rPr lang="ru-RU" sz="2600" dirty="0" smtClean="0">
                <a:solidFill>
                  <a:srgbClr val="002060"/>
                </a:solidFill>
                <a:latin typeface="Times New Roman" pitchFamily="16" charset="0"/>
              </a:rPr>
              <a:t>3-4 </a:t>
            </a:r>
            <a:r>
              <a:rPr lang="ru-RU" sz="2600" dirty="0">
                <a:solidFill>
                  <a:srgbClr val="002060"/>
                </a:solidFill>
                <a:latin typeface="Times New Roman" pitchFamily="16" charset="0"/>
              </a:rPr>
              <a:t>лет в ДОО;</a:t>
            </a:r>
            <a:br>
              <a:rPr lang="ru-RU" sz="2600" dirty="0">
                <a:solidFill>
                  <a:srgbClr val="002060"/>
                </a:solidFill>
                <a:latin typeface="Times New Roman" pitchFamily="16" charset="0"/>
              </a:rPr>
            </a:br>
            <a:r>
              <a:rPr lang="ru-RU" sz="2600" dirty="0">
                <a:solidFill>
                  <a:srgbClr val="002060"/>
                </a:solidFill>
                <a:latin typeface="Times New Roman" pitchFamily="16" charset="0"/>
              </a:rPr>
              <a:t>- проверить результативность комплекса нетрадиционных техник </a:t>
            </a:r>
            <a:r>
              <a:rPr lang="ru-RU" sz="2600" dirty="0" smtClean="0">
                <a:solidFill>
                  <a:srgbClr val="002060"/>
                </a:solidFill>
                <a:latin typeface="Times New Roman" pitchFamily="16" charset="0"/>
              </a:rPr>
              <a:t>рисования </a:t>
            </a:r>
            <a:r>
              <a:rPr lang="ru-RU" sz="2600" dirty="0">
                <a:solidFill>
                  <a:srgbClr val="002060"/>
                </a:solidFill>
                <a:latin typeface="Times New Roman" pitchFamily="16" charset="0"/>
              </a:rPr>
              <a:t>в процессе развития мелкой моторики рук младших дошкольников.</a:t>
            </a:r>
            <a:br>
              <a:rPr lang="ru-RU" sz="2600" dirty="0">
                <a:solidFill>
                  <a:srgbClr val="002060"/>
                </a:solidFill>
                <a:latin typeface="Times New Roman" pitchFamily="16" charset="0"/>
              </a:rPr>
            </a:br>
            <a:endParaRPr lang="ru-RU" sz="2600" dirty="0">
              <a:solidFill>
                <a:srgbClr val="002060"/>
              </a:solidFill>
              <a:latin typeface="Times New Roman" pitchFamily="16"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idx="4294967295"/>
          </p:nvPr>
        </p:nvSpPr>
        <p:spPr>
          <a:xfrm>
            <a:off x="998538" y="980728"/>
            <a:ext cx="7858125" cy="4967635"/>
          </a:xfrm>
          <a:ln/>
        </p:spPr>
        <p:txBody>
          <a:bodyPr anchor="t"/>
          <a:lstStyle/>
          <a:p>
            <a:pPr>
              <a:lnSpc>
                <a:spcPct val="200000"/>
              </a:lnSpc>
              <a:spcAft>
                <a:spcPts val="1425"/>
              </a:spcAft>
              <a:tabLst>
                <a:tab pos="723900" algn="l"/>
                <a:tab pos="1447800" algn="l"/>
                <a:tab pos="2171700" algn="l"/>
                <a:tab pos="2895600" algn="l"/>
                <a:tab pos="3619500" algn="l"/>
                <a:tab pos="4343400" algn="l"/>
                <a:tab pos="5067300" algn="l"/>
                <a:tab pos="5791200" algn="l"/>
                <a:tab pos="6515100" algn="l"/>
                <a:tab pos="7239000" algn="l"/>
              </a:tabLst>
            </a:pPr>
            <a:r>
              <a:rPr lang="ru-RU" sz="3200" dirty="0" smtClean="0">
                <a:latin typeface="Times New Roman" pitchFamily="16" charset="0"/>
              </a:rPr>
              <a:t>П</a:t>
            </a:r>
            <a:r>
              <a:rPr lang="ru-RU" sz="3200" dirty="0" smtClean="0">
                <a:latin typeface="Times New Roman" pitchFamily="16" charset="0"/>
              </a:rPr>
              <a:t>роцесс </a:t>
            </a:r>
            <a:r>
              <a:rPr lang="ru-RU" sz="3200" dirty="0">
                <a:latin typeface="Times New Roman" pitchFamily="16" charset="0"/>
              </a:rPr>
              <a:t>развития мелкой моторики рук у детей 3-4 лет станет более эффективным, если использовать специально подобранный комплекс нетрадиционных техник рисования.</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1079500" y="287338"/>
            <a:ext cx="7899400" cy="6237287"/>
          </a:xfrm>
          <a:prstGeom prst="rect">
            <a:avLst/>
          </a:prstGeom>
          <a:noFill/>
          <a:ln w="9525" cap="flat">
            <a:noFill/>
            <a:round/>
            <a:headEnd/>
            <a:tailEnd/>
          </a:ln>
          <a:effectLst/>
        </p:spPr>
        <p:txBody>
          <a:bodyPr lIns="90000" tIns="45000" rIns="90000" bIns="45000"/>
          <a:lstStyle/>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ru-RU" sz="2600" b="1" dirty="0">
                <a:solidFill>
                  <a:srgbClr val="002060"/>
                </a:solidFill>
                <a:latin typeface="Times New Roman" pitchFamily="16" charset="0"/>
              </a:rPr>
              <a:t/>
            </a:r>
            <a:br>
              <a:rPr lang="ru-RU" sz="2600" b="1" dirty="0">
                <a:solidFill>
                  <a:srgbClr val="002060"/>
                </a:solidFill>
                <a:latin typeface="Times New Roman" pitchFamily="16" charset="0"/>
              </a:rPr>
            </a:br>
            <a:r>
              <a:rPr lang="ru-RU" sz="2600" dirty="0">
                <a:solidFill>
                  <a:srgbClr val="002060"/>
                </a:solidFill>
                <a:latin typeface="Times New Roman" pitchFamily="16" charset="0"/>
              </a:rPr>
              <a:t/>
            </a:r>
            <a:br>
              <a:rPr lang="ru-RU" sz="2600" dirty="0">
                <a:solidFill>
                  <a:srgbClr val="002060"/>
                </a:solidFill>
                <a:latin typeface="Times New Roman" pitchFamily="16" charset="0"/>
              </a:rPr>
            </a:br>
            <a:r>
              <a:rPr lang="ru-RU" sz="2600" dirty="0" smtClean="0">
                <a:solidFill>
                  <a:srgbClr val="002060"/>
                </a:solidFill>
                <a:latin typeface="Times New Roman" pitchFamily="16" charset="0"/>
              </a:rPr>
              <a:t> </a:t>
            </a:r>
            <a:r>
              <a:rPr lang="ru-RU" sz="2600" dirty="0">
                <a:solidFill>
                  <a:srgbClr val="002060"/>
                </a:solidFill>
                <a:latin typeface="Times New Roman" pitchFamily="16" charset="0"/>
              </a:rPr>
              <a:t>Мелкая моторика рук это-совокупность скоординированных действий нервной, мышечной и костной систем, часто в сочетании со зрительной системой, в выполнении мелких и точных движений кистями и пальцами рук и ног.</a:t>
            </a:r>
            <a:br>
              <a:rPr lang="ru-RU" sz="2600" dirty="0">
                <a:solidFill>
                  <a:srgbClr val="002060"/>
                </a:solidFill>
                <a:latin typeface="Times New Roman" pitchFamily="16" charset="0"/>
              </a:rPr>
            </a:br>
            <a:r>
              <a:rPr lang="ru-RU" sz="2600" dirty="0">
                <a:solidFill>
                  <a:srgbClr val="002060"/>
                </a:solidFill>
                <a:latin typeface="Times New Roman" pitchFamily="16" charset="0"/>
              </a:rPr>
              <a:t/>
            </a:r>
            <a:br>
              <a:rPr lang="ru-RU" sz="2600" dirty="0">
                <a:solidFill>
                  <a:srgbClr val="002060"/>
                </a:solidFill>
                <a:latin typeface="Times New Roman" pitchFamily="16" charset="0"/>
              </a:rPr>
            </a:br>
            <a:r>
              <a:rPr lang="ru-RU" sz="2600" dirty="0" smtClean="0">
                <a:solidFill>
                  <a:srgbClr val="002060"/>
                </a:solidFill>
                <a:latin typeface="Times New Roman" pitchFamily="16" charset="0"/>
              </a:rPr>
              <a:t> </a:t>
            </a:r>
            <a:r>
              <a:rPr lang="ru-RU" sz="2600" dirty="0">
                <a:solidFill>
                  <a:srgbClr val="002060"/>
                </a:solidFill>
                <a:latin typeface="Times New Roman" pitchFamily="16" charset="0"/>
              </a:rPr>
              <a:t>Особенности развития мелкой моторики рук дошкольника заключаются том, что дети очень чувствительны к продуктивным видам деятельности, что позволяет им научиться терпению и усидчивости, быть настойчивыми и любопытными.</a:t>
            </a:r>
            <a:br>
              <a:rPr lang="ru-RU" sz="2600" dirty="0">
                <a:solidFill>
                  <a:srgbClr val="002060"/>
                </a:solidFill>
                <a:latin typeface="Times New Roman" pitchFamily="16" charset="0"/>
              </a:rPr>
            </a:br>
            <a:r>
              <a:rPr lang="ru-RU" sz="2600" dirty="0">
                <a:solidFill>
                  <a:srgbClr val="35436A"/>
                </a:solidFill>
                <a:latin typeface="Times New Roman" pitchFamily="16" charset="0"/>
              </a:rPr>
              <a:t/>
            </a:r>
            <a:br>
              <a:rPr lang="ru-RU" sz="2600" dirty="0">
                <a:solidFill>
                  <a:srgbClr val="35436A"/>
                </a:solidFill>
                <a:latin typeface="Times New Roman" pitchFamily="16" charset="0"/>
              </a:rPr>
            </a:br>
            <a:endParaRPr lang="ru-RU" sz="2600" dirty="0">
              <a:solidFill>
                <a:srgbClr val="35436A"/>
              </a:solidFill>
              <a:latin typeface="Times New Roman" pitchFamily="16"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idx="4294967295"/>
          </p:nvPr>
        </p:nvSpPr>
        <p:spPr>
          <a:xfrm>
            <a:off x="971600" y="476672"/>
            <a:ext cx="7812409" cy="5904656"/>
          </a:xfrm>
          <a:ln/>
        </p:spPr>
        <p:txBody>
          <a:bodyPr anchor="t"/>
          <a:lstStyle/>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ru-RU" sz="2600" dirty="0" smtClean="0">
                <a:solidFill>
                  <a:srgbClr val="002060"/>
                </a:solidFill>
                <a:latin typeface="Times New Roman" pitchFamily="16" charset="0"/>
              </a:rPr>
              <a:t/>
            </a:r>
            <a:br>
              <a:rPr lang="ru-RU" sz="2600" dirty="0" smtClean="0">
                <a:solidFill>
                  <a:srgbClr val="002060"/>
                </a:solidFill>
                <a:latin typeface="Times New Roman" pitchFamily="16" charset="0"/>
              </a:rPr>
            </a:br>
            <a:r>
              <a:rPr lang="ru-RU" sz="2600" dirty="0" smtClean="0">
                <a:solidFill>
                  <a:srgbClr val="002060"/>
                </a:solidFill>
                <a:latin typeface="Times New Roman" pitchFamily="16" charset="0"/>
              </a:rPr>
              <a:t>Нетрадиционная </a:t>
            </a:r>
            <a:r>
              <a:rPr lang="ru-RU" sz="2600" dirty="0">
                <a:solidFill>
                  <a:srgbClr val="002060"/>
                </a:solidFill>
                <a:latin typeface="Times New Roman" pitchFamily="16" charset="0"/>
              </a:rPr>
              <a:t>техника рисования это - способы рисования различными материалами и </a:t>
            </a:r>
            <a:r>
              <a:rPr lang="ru-RU" sz="2600" dirty="0" smtClean="0">
                <a:solidFill>
                  <a:srgbClr val="002060"/>
                </a:solidFill>
                <a:latin typeface="Times New Roman" pitchFamily="16" charset="0"/>
              </a:rPr>
              <a:t>приёмами</a:t>
            </a:r>
            <a:r>
              <a:rPr lang="ru-RU" sz="2600" dirty="0">
                <a:solidFill>
                  <a:srgbClr val="002060"/>
                </a:solidFill>
                <a:latin typeface="Times New Roman" pitchFamily="16" charset="0"/>
              </a:rPr>
              <a:t>.</a:t>
            </a:r>
            <a:br>
              <a:rPr lang="ru-RU" sz="2600" dirty="0">
                <a:solidFill>
                  <a:srgbClr val="002060"/>
                </a:solidFill>
                <a:latin typeface="Times New Roman" pitchFamily="16" charset="0"/>
              </a:rPr>
            </a:br>
            <a:r>
              <a:rPr lang="ru-RU" sz="2600" dirty="0">
                <a:solidFill>
                  <a:srgbClr val="002060"/>
                </a:solidFill>
                <a:latin typeface="Times New Roman" pitchFamily="16" charset="0"/>
              </a:rPr>
              <a:t/>
            </a:r>
            <a:br>
              <a:rPr lang="ru-RU" sz="2600" dirty="0">
                <a:solidFill>
                  <a:srgbClr val="002060"/>
                </a:solidFill>
                <a:latin typeface="Times New Roman" pitchFamily="16" charset="0"/>
              </a:rPr>
            </a:br>
            <a:r>
              <a:rPr lang="ru-RU" sz="2600" dirty="0" smtClean="0">
                <a:solidFill>
                  <a:srgbClr val="002060"/>
                </a:solidFill>
                <a:latin typeface="Times New Roman" pitchFamily="16" charset="0"/>
              </a:rPr>
              <a:t> </a:t>
            </a:r>
            <a:r>
              <a:rPr lang="ru-RU" sz="2600" dirty="0">
                <a:solidFill>
                  <a:srgbClr val="002060"/>
                </a:solidFill>
                <a:latin typeface="Times New Roman" pitchFamily="16" charset="0"/>
              </a:rPr>
              <a:t>Различают следующие виды и техники нетрадиционного рисования: тактильное рисование («Рисование пальчиком»,  «Рисование ладошкой», «Точечный рисунок»), рисование дополнительными средствами («Оттиск печатками из пробки или ластика», «Рисование на мокрой бумаге», «</a:t>
            </a:r>
            <a:r>
              <a:rPr lang="ru-RU" sz="2600" dirty="0" err="1">
                <a:solidFill>
                  <a:srgbClr val="002060"/>
                </a:solidFill>
                <a:latin typeface="Times New Roman" pitchFamily="16" charset="0"/>
              </a:rPr>
              <a:t>Набрызг</a:t>
            </a:r>
            <a:r>
              <a:rPr lang="ru-RU" sz="2600" dirty="0">
                <a:solidFill>
                  <a:srgbClr val="002060"/>
                </a:solidFill>
                <a:latin typeface="Times New Roman" pitchFamily="16" charset="0"/>
              </a:rPr>
              <a:t>», «Печать по трафарету», «Метод </a:t>
            </a:r>
            <a:r>
              <a:rPr lang="ru-RU" sz="2600" dirty="0" err="1">
                <a:solidFill>
                  <a:srgbClr val="002060"/>
                </a:solidFill>
                <a:latin typeface="Times New Roman" pitchFamily="16" charset="0"/>
              </a:rPr>
              <a:t>ниткографии</a:t>
            </a:r>
            <a:r>
              <a:rPr lang="ru-RU" sz="2600" dirty="0">
                <a:solidFill>
                  <a:srgbClr val="002060"/>
                </a:solidFill>
                <a:latin typeface="Times New Roman" pitchFamily="16" charset="0"/>
              </a:rPr>
              <a:t>»,  «Учимся делать фон»), смешанное рисование («Коллаж», «</a:t>
            </a:r>
            <a:r>
              <a:rPr lang="ru-RU" sz="2600" dirty="0" err="1">
                <a:solidFill>
                  <a:srgbClr val="002060"/>
                </a:solidFill>
                <a:latin typeface="Times New Roman" pitchFamily="16" charset="0"/>
              </a:rPr>
              <a:t>Воск+акварель</a:t>
            </a:r>
            <a:r>
              <a:rPr lang="ru-RU" sz="2600" dirty="0">
                <a:solidFill>
                  <a:srgbClr val="002060"/>
                </a:solidFill>
                <a:latin typeface="Times New Roman" pitchFamily="16" charset="0"/>
              </a:rPr>
              <a:t>»)</a:t>
            </a:r>
            <a:br>
              <a:rPr lang="ru-RU" sz="2600" dirty="0">
                <a:solidFill>
                  <a:srgbClr val="002060"/>
                </a:solidFill>
                <a:latin typeface="Times New Roman" pitchFamily="16" charset="0"/>
              </a:rPr>
            </a:br>
            <a:endParaRPr lang="ru-RU" sz="2600" dirty="0">
              <a:solidFill>
                <a:srgbClr val="002060"/>
              </a:solidFill>
              <a:latin typeface="Times New Roman" pitchFamily="16"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476672"/>
            <a:ext cx="7848872" cy="5832648"/>
          </a:xfrm>
        </p:spPr>
        <p:txBody>
          <a:bodyPr/>
          <a:lstStyle/>
          <a:p>
            <a:pPr>
              <a:lnSpc>
                <a:spcPct val="150000"/>
              </a:lnSpc>
            </a:pPr>
            <a:r>
              <a:rPr lang="ru-RU" sz="2600" dirty="0" smtClean="0">
                <a:solidFill>
                  <a:srgbClr val="002060"/>
                </a:solidFill>
                <a:latin typeface="Times New Roman" pitchFamily="18" charset="0"/>
                <a:cs typeface="Times New Roman" pitchFamily="18" charset="0"/>
              </a:rPr>
              <a:t>Каждая </a:t>
            </a:r>
            <a:r>
              <a:rPr lang="ru-RU" sz="2600" dirty="0" smtClean="0">
                <a:solidFill>
                  <a:srgbClr val="002060"/>
                </a:solidFill>
                <a:latin typeface="Times New Roman" pitchFamily="18" charset="0"/>
                <a:cs typeface="Times New Roman" pitchFamily="18" charset="0"/>
              </a:rPr>
              <a:t>техника – это маленькое исследование, которое позволяет ребёнку «на кончиках пальцев» познавать, делать открытия и развиваться.</a:t>
            </a: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Box 1"/>
          <p:cNvSpPr txBox="1">
            <a:spLocks noChangeArrowheads="1"/>
          </p:cNvSpPr>
          <p:nvPr/>
        </p:nvSpPr>
        <p:spPr bwMode="auto">
          <a:xfrm>
            <a:off x="1079500" y="360363"/>
            <a:ext cx="7899400" cy="5948362"/>
          </a:xfrm>
          <a:prstGeom prst="rect">
            <a:avLst/>
          </a:prstGeom>
          <a:noFill/>
          <a:ln w="9525" cap="flat">
            <a:noFill/>
            <a:round/>
            <a:headEnd/>
            <a:tailEnd/>
          </a:ln>
          <a:effectLst/>
        </p:spPr>
        <p:txBody>
          <a:bodyPr lIns="90000" tIns="45000" rIns="90000" bIns="45000"/>
          <a:lstStyle/>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Lst>
            </a:pPr>
            <a:endParaRPr lang="ru-RU" sz="2600" b="1" dirty="0" smtClean="0">
              <a:solidFill>
                <a:srgbClr val="002060"/>
              </a:solidFill>
              <a:latin typeface="Times New Roman" pitchFamily="16" charset="0"/>
            </a:endParaRPr>
          </a:p>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ru-RU" sz="2600" b="1" dirty="0">
                <a:solidFill>
                  <a:srgbClr val="002060"/>
                </a:solidFill>
                <a:latin typeface="Times New Roman" pitchFamily="16" charset="0"/>
              </a:rPr>
              <a:t/>
            </a:r>
            <a:br>
              <a:rPr lang="ru-RU" sz="2600" b="1" dirty="0">
                <a:solidFill>
                  <a:srgbClr val="002060"/>
                </a:solidFill>
                <a:latin typeface="Times New Roman" pitchFamily="16" charset="0"/>
              </a:rPr>
            </a:br>
            <a:endParaRPr lang="ru-RU" sz="2600" b="1" dirty="0" smtClean="0">
              <a:solidFill>
                <a:srgbClr val="002060"/>
              </a:solidFill>
              <a:latin typeface="Times New Roman" pitchFamily="16" charset="0"/>
            </a:endParaRPr>
          </a:p>
          <a:p>
            <a:pPr hangingPunct="1">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ru-RU" sz="2600" dirty="0" smtClean="0">
                <a:solidFill>
                  <a:srgbClr val="002060"/>
                </a:solidFill>
                <a:latin typeface="Times New Roman" pitchFamily="16" charset="0"/>
              </a:rPr>
              <a:t>1.Для </a:t>
            </a:r>
            <a:r>
              <a:rPr lang="ru-RU" sz="2600" dirty="0">
                <a:solidFill>
                  <a:srgbClr val="002060"/>
                </a:solidFill>
                <a:latin typeface="Times New Roman" pitchFamily="16" charset="0"/>
              </a:rPr>
              <a:t>определения уровня развития мелкой </a:t>
            </a:r>
            <a:r>
              <a:rPr lang="ru-RU" sz="2600" dirty="0" smtClean="0">
                <a:solidFill>
                  <a:srgbClr val="002060"/>
                </a:solidFill>
                <a:latin typeface="Times New Roman" pitchFamily="16" charset="0"/>
              </a:rPr>
              <a:t>моторики рук </a:t>
            </a:r>
            <a:r>
              <a:rPr lang="ru-RU" sz="2600" dirty="0">
                <a:solidFill>
                  <a:srgbClr val="002060"/>
                </a:solidFill>
                <a:latin typeface="Times New Roman" pitchFamily="16" charset="0"/>
              </a:rPr>
              <a:t>у детей 3-4 лет использовалась методика Т.А. </a:t>
            </a:r>
            <a:r>
              <a:rPr lang="ru-RU" sz="2600" dirty="0" err="1">
                <a:solidFill>
                  <a:srgbClr val="002060"/>
                </a:solidFill>
                <a:latin typeface="Times New Roman" pitchFamily="16" charset="0"/>
              </a:rPr>
              <a:t>Цквитарии</a:t>
            </a:r>
            <a:r>
              <a:rPr lang="ru-RU" sz="2600" dirty="0">
                <a:solidFill>
                  <a:srgbClr val="002060"/>
                </a:solidFill>
                <a:latin typeface="Times New Roman" pitchFamily="16" charset="0"/>
              </a:rPr>
              <a:t> «Изобразительная искусство и художественная деятельность детей» и  исследований Т.В Кабановой и О.В. Домниной.</a:t>
            </a:r>
            <a:br>
              <a:rPr lang="ru-RU" sz="2600" dirty="0">
                <a:solidFill>
                  <a:srgbClr val="002060"/>
                </a:solidFill>
                <a:latin typeface="Times New Roman" pitchFamily="16" charset="0"/>
              </a:rPr>
            </a:br>
            <a:r>
              <a:rPr lang="ru-RU" sz="2600" dirty="0">
                <a:solidFill>
                  <a:srgbClr val="002060"/>
                </a:solidFill>
                <a:latin typeface="Times New Roman" pitchFamily="16" charset="0"/>
              </a:rPr>
              <a:t>	</a:t>
            </a:r>
            <a:br>
              <a:rPr lang="ru-RU" sz="2600" dirty="0">
                <a:solidFill>
                  <a:srgbClr val="002060"/>
                </a:solidFill>
                <a:latin typeface="Times New Roman" pitchFamily="16" charset="0"/>
              </a:rPr>
            </a:br>
            <a:r>
              <a:rPr lang="ru-RU" sz="2600" dirty="0" smtClean="0">
                <a:solidFill>
                  <a:srgbClr val="002060"/>
                </a:solidFill>
                <a:latin typeface="Times New Roman" pitchFamily="16" charset="0"/>
              </a:rPr>
              <a:t>2</a:t>
            </a:r>
            <a:r>
              <a:rPr lang="ru-RU" sz="2600" dirty="0">
                <a:solidFill>
                  <a:srgbClr val="002060"/>
                </a:solidFill>
                <a:latin typeface="Times New Roman" pitchFamily="16" charset="0"/>
              </a:rPr>
              <a:t>.  Выявлен уровень развития мелкой моторики рук у детей 3-4 лет.</a:t>
            </a:r>
            <a:br>
              <a:rPr lang="ru-RU" sz="2600" dirty="0">
                <a:solidFill>
                  <a:srgbClr val="002060"/>
                </a:solidFill>
                <a:latin typeface="Times New Roman" pitchFamily="16" charset="0"/>
              </a:rPr>
            </a:br>
            <a:r>
              <a:rPr lang="ru-RU" sz="2600" dirty="0">
                <a:solidFill>
                  <a:srgbClr val="002060"/>
                </a:solidFill>
                <a:latin typeface="Times New Roman" pitchFamily="16" charset="0"/>
              </a:rPr>
              <a:t> </a:t>
            </a:r>
            <a:r>
              <a:rPr lang="ru-RU" sz="2600" b="1" dirty="0">
                <a:solidFill>
                  <a:srgbClr val="002060"/>
                </a:solidFill>
                <a:latin typeface="Times New Roman" pitchFamily="16" charset="0"/>
              </a:rPr>
              <a:t/>
            </a:r>
            <a:br>
              <a:rPr lang="ru-RU" sz="2600" b="1" dirty="0">
                <a:solidFill>
                  <a:srgbClr val="002060"/>
                </a:solidFill>
                <a:latin typeface="Times New Roman" pitchFamily="16" charset="0"/>
              </a:rPr>
            </a:br>
            <a:endParaRPr lang="ru-RU" sz="2600" b="1" dirty="0">
              <a:solidFill>
                <a:srgbClr val="002060"/>
              </a:solidFill>
              <a:latin typeface="Times New Roman" pitchFamily="16"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idx="4294967295"/>
          </p:nvPr>
        </p:nvSpPr>
        <p:spPr>
          <a:xfrm>
            <a:off x="1008063" y="274638"/>
            <a:ext cx="7812409" cy="6250706"/>
          </a:xfrm>
          <a:ln/>
        </p:spPr>
        <p:txBody>
          <a:bodyPr anchor="t"/>
          <a:lstStyle/>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ru-RU" sz="2600" dirty="0" smtClean="0">
                <a:solidFill>
                  <a:srgbClr val="002060"/>
                </a:solidFill>
                <a:latin typeface="Times New Roman" pitchFamily="16" charset="0"/>
              </a:rPr>
              <a:t/>
            </a:r>
            <a:br>
              <a:rPr lang="ru-RU" sz="2600" dirty="0" smtClean="0">
                <a:solidFill>
                  <a:srgbClr val="002060"/>
                </a:solidFill>
                <a:latin typeface="Times New Roman" pitchFamily="16" charset="0"/>
              </a:rPr>
            </a:br>
            <a:r>
              <a:rPr lang="ru-RU" sz="2600" dirty="0" smtClean="0">
                <a:solidFill>
                  <a:srgbClr val="002060"/>
                </a:solidFill>
                <a:latin typeface="Times New Roman" pitchFamily="16" charset="0"/>
              </a:rPr>
              <a:t>3</a:t>
            </a:r>
            <a:r>
              <a:rPr lang="ru-RU" sz="2600" dirty="0">
                <a:solidFill>
                  <a:srgbClr val="002060"/>
                </a:solidFill>
                <a:latin typeface="Times New Roman" pitchFamily="16" charset="0"/>
              </a:rPr>
              <a:t>. Разработан </a:t>
            </a:r>
            <a:r>
              <a:rPr lang="ru-RU" sz="2600" dirty="0" smtClean="0">
                <a:solidFill>
                  <a:srgbClr val="002060"/>
                </a:solidFill>
                <a:latin typeface="Times New Roman" pitchFamily="16" charset="0"/>
              </a:rPr>
              <a:t>комплекс </a:t>
            </a:r>
            <a:r>
              <a:rPr lang="ru-RU" sz="2600" dirty="0">
                <a:solidFill>
                  <a:srgbClr val="002060"/>
                </a:solidFill>
                <a:latin typeface="Times New Roman" pitchFamily="16" charset="0"/>
              </a:rPr>
              <a:t>нетрадиционных техник рисования, состоящий из 10 тем с использованием различных техник: </a:t>
            </a:r>
            <a:r>
              <a:rPr lang="ru-RU" sz="2600" dirty="0" err="1">
                <a:solidFill>
                  <a:srgbClr val="002060"/>
                </a:solidFill>
                <a:latin typeface="Times New Roman" pitchFamily="16" charset="0"/>
              </a:rPr>
              <a:t>пластилинография</a:t>
            </a:r>
            <a:r>
              <a:rPr lang="ru-RU" sz="2600" dirty="0">
                <a:solidFill>
                  <a:srgbClr val="002060"/>
                </a:solidFill>
                <a:latin typeface="Times New Roman" pitchFamily="16" charset="0"/>
              </a:rPr>
              <a:t>, рисование ладошками, рисование по мокрому фону, </a:t>
            </a:r>
            <a:r>
              <a:rPr lang="ru-RU" sz="2600" dirty="0" err="1">
                <a:solidFill>
                  <a:srgbClr val="002060"/>
                </a:solidFill>
                <a:latin typeface="Times New Roman" pitchFamily="16" charset="0"/>
              </a:rPr>
              <a:t>комкование</a:t>
            </a:r>
            <a:r>
              <a:rPr lang="ru-RU" sz="2600" dirty="0">
                <a:solidFill>
                  <a:srgbClr val="002060"/>
                </a:solidFill>
                <a:latin typeface="Times New Roman" pitchFamily="16" charset="0"/>
              </a:rPr>
              <a:t> бумаги, рисование ватными палочками, </a:t>
            </a:r>
            <a:r>
              <a:rPr lang="ru-RU" sz="2600" dirty="0" err="1">
                <a:solidFill>
                  <a:srgbClr val="002060"/>
                </a:solidFill>
                <a:latin typeface="Times New Roman" pitchFamily="16" charset="0"/>
              </a:rPr>
              <a:t>набрызг</a:t>
            </a:r>
            <a:r>
              <a:rPr lang="ru-RU" sz="2600" dirty="0">
                <a:solidFill>
                  <a:srgbClr val="002060"/>
                </a:solidFill>
                <a:latin typeface="Times New Roman" pitchFamily="16" charset="0"/>
              </a:rPr>
              <a:t>, тычок жёсткой полусухой кистью.</a:t>
            </a:r>
            <a:br>
              <a:rPr lang="ru-RU" sz="2600" dirty="0">
                <a:solidFill>
                  <a:srgbClr val="002060"/>
                </a:solidFill>
                <a:latin typeface="Times New Roman" pitchFamily="16" charset="0"/>
              </a:rPr>
            </a:br>
            <a:r>
              <a:rPr lang="ru-RU" sz="2600" dirty="0" smtClean="0">
                <a:solidFill>
                  <a:srgbClr val="002060"/>
                </a:solidFill>
                <a:latin typeface="Times New Roman" pitchFamily="16" charset="0"/>
              </a:rPr>
              <a:t/>
            </a:r>
            <a:br>
              <a:rPr lang="ru-RU" sz="2600" dirty="0" smtClean="0">
                <a:solidFill>
                  <a:srgbClr val="002060"/>
                </a:solidFill>
                <a:latin typeface="Times New Roman" pitchFamily="16" charset="0"/>
              </a:rPr>
            </a:br>
            <a:r>
              <a:rPr lang="ru-RU" sz="2600" dirty="0" smtClean="0">
                <a:solidFill>
                  <a:srgbClr val="002060"/>
                </a:solidFill>
                <a:latin typeface="Times New Roman" pitchFamily="16" charset="0"/>
              </a:rPr>
              <a:t>4</a:t>
            </a:r>
            <a:r>
              <a:rPr lang="ru-RU" sz="2600" dirty="0">
                <a:solidFill>
                  <a:srgbClr val="002060"/>
                </a:solidFill>
                <a:latin typeface="Times New Roman" pitchFamily="16" charset="0"/>
              </a:rPr>
              <a:t>. Доказана результативность комплекса нетрадиционных техник рисования посредством проведения диагностики для определения изменения уровня развития мелкой моторики.</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Презентация. Валиева Л.Р.">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Gill Sans MT"/>
        <a:ea typeface="Microsoft YaHei"/>
        <a:cs typeface=""/>
      </a:majorFont>
      <a:minorFont>
        <a:latin typeface="Gill Sans MT"/>
        <a:ea typeface="Microsoft YaHei"/>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Gill Sans MT"/>
        <a:ea typeface="Microsoft YaHei"/>
        <a:cs typeface=""/>
      </a:majorFont>
      <a:minorFont>
        <a:latin typeface="Gill Sans MT"/>
        <a:ea typeface="Microsoft YaHei"/>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Gill Sans MT"/>
        <a:ea typeface="Microsoft YaHei"/>
        <a:cs typeface=""/>
      </a:majorFont>
      <a:minorFont>
        <a:latin typeface="Gill Sans MT"/>
        <a:ea typeface="Microsoft YaHei"/>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Microsoft YaHei" charset="-122"/>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Презентация. Валиева Л.Р.</Template>
  <TotalTime>87</TotalTime>
  <Words>132</Words>
  <Application>Microsoft Office PowerPoint</Application>
  <PresentationFormat>Экран (4:3)</PresentationFormat>
  <Paragraphs>37</Paragraphs>
  <Slides>18</Slides>
  <Notes>16</Notes>
  <HiddenSlides>0</HiddenSlides>
  <MMClips>0</MMClips>
  <ScaleCrop>false</ScaleCrop>
  <HeadingPairs>
    <vt:vector size="4" baseType="variant">
      <vt:variant>
        <vt:lpstr>Тема</vt:lpstr>
      </vt:variant>
      <vt:variant>
        <vt:i4>3</vt:i4>
      </vt:variant>
      <vt:variant>
        <vt:lpstr>Заголовки слайдов</vt:lpstr>
      </vt:variant>
      <vt:variant>
        <vt:i4>18</vt:i4>
      </vt:variant>
    </vt:vector>
  </HeadingPairs>
  <TitlesOfParts>
    <vt:vector size="21" baseType="lpstr">
      <vt:lpstr>Презентация. Валиева Л.Р.</vt:lpstr>
      <vt:lpstr>Тема Office</vt:lpstr>
      <vt:lpstr>Тема Office</vt:lpstr>
      <vt:lpstr>     Нетрадиционные техники рисования в процессе развития мелкой моторики   рук детей 3-4 лет.                                        Выполнила:  Валиева Л.Р.                                                                                                                                                             2019г.    </vt:lpstr>
      <vt:lpstr>Слайд 2</vt:lpstr>
      <vt:lpstr>Задачи: - раскрыть понятие и сущность развития мелкой моторики рук; - выделить особенности развития мелкой моторики рук детей дошкольного возраста; - рассмотреть виды и техники нетрадиционного рисования для детей дошкольного возраста; - выявить уровень развития мелкой моторики рук у детей 3-4 лет;  - разработать комплекс нетрадиционных техник рисования для развития мелкой моторики рук у детей  3-4 лет в ДОО; - проверить результативность комплекса нетрадиционных техник рисования в процессе развития мелкой моторики рук младших дошкольников. </vt:lpstr>
      <vt:lpstr>Процесс развития мелкой моторики рук у детей 3-4 лет станет более эффективным, если использовать специально подобранный комплекс нетрадиционных техник рисования.</vt:lpstr>
      <vt:lpstr>Слайд 5</vt:lpstr>
      <vt:lpstr> Нетрадиционная техника рисования это - способы рисования различными материалами и приёмами.   Различают следующие виды и техники нетрадиционного рисования: тактильное рисование («Рисование пальчиком»,  «Рисование ладошкой», «Точечный рисунок»), рисование дополнительными средствами («Оттиск печатками из пробки или ластика», «Рисование на мокрой бумаге», «Набрызг», «Печать по трафарету», «Метод ниткографии»,  «Учимся делать фон»), смешанное рисование («Коллаж», «Воск+акварель») </vt:lpstr>
      <vt:lpstr>Каждая техника – это маленькое исследование, которое позволяет ребёнку «на кончиках пальцев» познавать, делать открытия и развиваться. </vt:lpstr>
      <vt:lpstr>Слайд 8</vt:lpstr>
      <vt:lpstr> 3. Разработан комплекс нетрадиционных техник рисования, состоящий из 10 тем с использованием различных техник: пластилинография, рисование ладошками, рисование по мокрому фону, комкование бумаги, рисование ватными палочками, набрызг, тычок жёсткой полусухой кистью.  4. Доказана результативность комплекса нетрадиционных техник рисования посредством проведения диагностики для определения изменения уровня развития мелкой моторики.</vt:lpstr>
      <vt:lpstr>  5. Составлены перспективные планы по развитию у дошкольников мелкой моторики рук через нетрадиционные техники рисования, которые включают в себя: беседы, наблюдения за окружающей действительностью, рассматривание репродукции картин, образца и других наглядных пособий; рассматривание отдельных предметов, игр, восприятие художественной литературы, использование художественного слова.</vt:lpstr>
      <vt:lpstr>Тема: «Любимые рыбки».  Техника: Рисование гуашью по восковым мелкам.  Задачи: Учить обводить свою ладонь восковым мелком. Продолжать знакомство с техникой сочетания акварели и восковых мелков.  Материал: Гуашь, восковые мелки, листы бумаги, кисти </vt:lpstr>
      <vt:lpstr>Тема: «Снегири». Техника: Комкование бумаги (скатывание). Задачи: Закреплять навыки скатывания, комкования бумаги.  Развивать чувство композиции.  Материал: Гуашь, листы бумаги, салфетки для скатывания, клей ПВА. </vt:lpstr>
      <vt:lpstr>Тема: «Цветы для мамы». Техника: Рисование ладошками.  Задачи: Передача образа бутона тюльпана. Продолжить совершенствовать технику.  Материал: Листы бумаги с заготовками вазы и стебля цветка, гуашь, кисти. </vt:lpstr>
      <vt:lpstr>Тема:«Два берега одной реки».  Техника: Рисование по мокрому фону.  Задачи: Закрепить умение рисовать по сырому фону, смешивать краски прямо на листе, развивать творчество, фантазию. Материал: Литы бумаги формата А4, гуашь синего цвета, кисточки, подставки под кисточки, баночки с водой, салфетки. </vt:lpstr>
      <vt:lpstr>Тема: «Одуванчики».  Техника: Тычок жёсткой полусухой кистью.  Задачи: Закреплять умение самостоятельно рисовать методом тычка цветы, умение рисовать тонкой кисточкой листья и стебли. Расширять знания о весенних цветах.  Материал: Тонкая кисточка, листы бумаги, гуашь. </vt:lpstr>
      <vt:lpstr>Тема: «Помним и гордимся. Цветы к 9 мая».  Техника: Пластилинография.  Задачи: Знакомство со способом скручивания жгутиком, изготовление цветов из пластилина.  Материал: Открытки с цветами, картон, пластилин. </vt:lpstr>
      <vt:lpstr>   Тема: «Берёза» Техника: Ватные палочки. Задачи: Вызвать интерес к изображению берёза. Развивать чувство формы и ритма. Материал: Листы бумаги, ватные палочки, гуашевые краски, салфетки.   </vt:lpstr>
      <vt:lpstr>Спасибо за внимание!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Нетрадиционные техники рисования в процессе развития мелкой моторики   рук детей 3-4 лет.                                       Выполнила:студентка                                                    заочного отделения</dc:title>
  <dc:creator>User</dc:creator>
  <cp:lastModifiedBy>Линора</cp:lastModifiedBy>
  <cp:revision>21</cp:revision>
  <cp:lastPrinted>1601-01-01T00:00:00Z</cp:lastPrinted>
  <dcterms:created xsi:type="dcterms:W3CDTF">2018-06-07T06:34:32Z</dcterms:created>
  <dcterms:modified xsi:type="dcterms:W3CDTF">2019-04-18T12:50:35Z</dcterms:modified>
</cp:coreProperties>
</file>