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4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41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3167842" y="4388603"/>
            <a:ext cx="2952328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69190" y="1700808"/>
            <a:ext cx="1944216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3174548" y="876949"/>
            <a:ext cx="2952328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9582" y="294"/>
            <a:ext cx="8640959" cy="769441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Основные виды техник рисования на столе</a:t>
            </a:r>
            <a:endParaRPr lang="ru-RU" sz="4400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906" y="876949"/>
            <a:ext cx="2808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«Дружные ладошки»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6950" y="1711696"/>
            <a:ext cx="1574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«Ручеек»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47864" y="4388603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«Послушные ручки»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275" y="769735"/>
            <a:ext cx="3098193" cy="2502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601528"/>
            <a:ext cx="3211617" cy="2562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6748" y="4293095"/>
            <a:ext cx="3151324" cy="236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8279"/>
            <a:ext cx="3269977" cy="245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483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41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395536" y="2924944"/>
            <a:ext cx="4392488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403958" y="1628800"/>
            <a:ext cx="4384066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414542" y="980728"/>
            <a:ext cx="4373482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9582" y="294"/>
            <a:ext cx="8640959" cy="769441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Материалы для рисования</a:t>
            </a:r>
            <a:endParaRPr lang="ru-RU" sz="4400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550" y="1016732"/>
            <a:ext cx="30053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Бумажные трафареты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5556" y="2348880"/>
            <a:ext cx="1574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«Ручеек»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4757" y="2960948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Воронка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556" y="1693669"/>
            <a:ext cx="36343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Пластмассовые трафареты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03958" y="2276872"/>
            <a:ext cx="4384066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4757" y="2312876"/>
            <a:ext cx="36343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Ситечко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426001" y="3574301"/>
            <a:ext cx="4362023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3050" y="3574301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Разнообразные схемы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403957" y="4221088"/>
            <a:ext cx="4384067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3700" y="4217664"/>
            <a:ext cx="46023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Небольшие предметы и животные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2716" y="672802"/>
            <a:ext cx="2861692" cy="2146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1780" y="4819439"/>
            <a:ext cx="2966460" cy="206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6270"/>
            <a:ext cx="2944045" cy="3926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272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41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395535" y="2924944"/>
            <a:ext cx="3011549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392483" y="1628800"/>
            <a:ext cx="4035501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9582" y="294"/>
            <a:ext cx="8640959" cy="1200329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u="sng" dirty="0" smtClean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Примерный перечень игр, реализуемых на световом столе для рисования песком</a:t>
            </a:r>
            <a:endParaRPr lang="ru-RU" sz="3600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5556" y="2348880"/>
            <a:ext cx="1574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«Ручеек»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4757" y="2960948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На что это похоже?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555" y="1693669"/>
            <a:ext cx="41345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Рисование по собственному замыслу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03959" y="2276872"/>
            <a:ext cx="3591977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4756" y="2312876"/>
            <a:ext cx="476531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Рисование по образцу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426001" y="3574301"/>
            <a:ext cx="2489815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3050" y="3574301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Что пропало?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403958" y="4221088"/>
            <a:ext cx="1935794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3700" y="4217664"/>
            <a:ext cx="46023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Секрет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83" y="4804449"/>
            <a:ext cx="2515822" cy="2053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17160"/>
            <a:ext cx="2758289" cy="275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40" y="4518702"/>
            <a:ext cx="2626176" cy="231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254" y="1232904"/>
            <a:ext cx="2874164" cy="2159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726" y="2224028"/>
            <a:ext cx="2912706" cy="229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405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41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118" y="1484784"/>
            <a:ext cx="3646921" cy="2759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5790899" y="4566209"/>
            <a:ext cx="3011549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4766947" y="5875769"/>
            <a:ext cx="4035501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9582" y="294"/>
            <a:ext cx="8640959" cy="1200329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u="sng" dirty="0" smtClean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Примерный перечень игр, реализуемых на световом столе для рисования песком</a:t>
            </a:r>
            <a:endParaRPr lang="ru-RU" sz="3600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01744" y="4569252"/>
            <a:ext cx="19503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Продолжи ряд</a:t>
            </a:r>
            <a:endParaRPr lang="ru-RU" sz="28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6653" y="5875769"/>
            <a:ext cx="27904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Расскажи, что знаешь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5210471" y="5214281"/>
            <a:ext cx="3591977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19060" y="5214281"/>
            <a:ext cx="25330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Бесконечные следы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6262313" y="3947002"/>
            <a:ext cx="2489815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43605" y="3947002"/>
            <a:ext cx="14666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Не ошибись</a:t>
            </a:r>
            <a:endParaRPr lang="ru-RU" sz="2400" b="1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6801744" y="3294705"/>
            <a:ext cx="1935794" cy="595228"/>
          </a:xfrm>
          <a:prstGeom prst="snip2Diag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22820" y="3308059"/>
            <a:ext cx="14463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 smtClean="0">
                <a:solidFill>
                  <a:srgbClr val="FC5442"/>
                </a:solidFill>
                <a:latin typeface="Bahnschrift Condensed" panose="020B0502040204020203" pitchFamily="34" charset="0"/>
              </a:rPr>
              <a:t>Судоку</a:t>
            </a:r>
            <a:endParaRPr lang="ru-RU" sz="2400" dirty="0">
              <a:solidFill>
                <a:srgbClr val="FC544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252" y="980728"/>
            <a:ext cx="2285726" cy="164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531932"/>
            <a:ext cx="2699792" cy="2213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95" y="2520821"/>
            <a:ext cx="2223703" cy="2075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1155" y="1084069"/>
            <a:ext cx="2204669" cy="212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3" y="4415083"/>
            <a:ext cx="2083724" cy="188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224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6897"/>
            <a:ext cx="864095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Световой стол для рисования песком – эффективный инструмент, позволяющий перенести образовательный процесс на новый уровень, раскрыть внутренние резервы и природные способности детей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5256584" cy="402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205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13" y="-5138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8076" y="2233438"/>
            <a:ext cx="86409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ЗА ВНИМАНИЕ!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538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115</Words>
  <Application>Microsoft Office PowerPoint</Application>
  <PresentationFormat>Экран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«ЦЕНТР РАЗВИТИЯ РЕБЕНКА - ДЕТСКИЙ САД № 255» ЛЕНИНСКОГО РАЙОНА Г.САРАТОВА                   410007, г.Саратов, 2-й проезд им. Блинова Ф.А., д. 8Б,  тел. (факс) 24-55-30, e-mail: detsad-splaneta@yandex.ru</dc:title>
  <dc:creator>ДИМАН-ИРИШКА</dc:creator>
  <cp:lastModifiedBy>Ольга</cp:lastModifiedBy>
  <cp:revision>34</cp:revision>
  <dcterms:created xsi:type="dcterms:W3CDTF">2021-04-07T19:25:27Z</dcterms:created>
  <dcterms:modified xsi:type="dcterms:W3CDTF">2022-11-28T07:00:56Z</dcterms:modified>
</cp:coreProperties>
</file>