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4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4"/>
            <a:ext cx="9157113" cy="6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8384"/>
            <a:ext cx="86409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anose="020B0502040204020203" pitchFamily="34" charset="0"/>
              </a:rPr>
              <a:t>Современный образовательный процесс предполагает активное применение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anose="020B0502040204020203" pitchFamily="34" charset="0"/>
              </a:rPr>
              <a:t>средств ИКТ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0" y="2132856"/>
            <a:ext cx="4282282" cy="308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972" y="3420498"/>
            <a:ext cx="4685157" cy="337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0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4"/>
            <a:ext cx="9157113" cy="6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400" y="2348880"/>
            <a:ext cx="3695700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6897"/>
            <a:ext cx="864095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С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2021 года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введены в действие новые санитарно-эпидемиологические правила СП 2.4.3648-20 «Санитарно-эпидемиологические требования к организациям воспитания и обучения, отдыха и оздоровления детей и молодежи»,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согласно которым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к использованию средств ИКТ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ужесточены требования,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варьирующиеся в зависимости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от </a:t>
            </a:r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возраста дошкольников, </a:t>
            </a:r>
          </a:p>
          <a:p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диагонали экрана, размещения </a:t>
            </a:r>
          </a:p>
          <a:p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в групповой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и т.д. </a:t>
            </a:r>
            <a:r>
              <a:rPr lang="ru-RU" sz="3600" b="1" dirty="0">
                <a:latin typeface="Bahnschrift Condensed" panose="020B0502040204020203" pitchFamily="34" charset="0"/>
              </a:rPr>
              <a:t> 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96012"/>
            <a:ext cx="1152127" cy="14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079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4"/>
            <a:ext cx="9157113" cy="6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6897"/>
            <a:ext cx="86409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Световой стол для рисования песком – незаменимый помощник при реализации образовательных задач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692253" cy="333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030" y="3861048"/>
            <a:ext cx="4275458" cy="2981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927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4"/>
            <a:ext cx="9157113" cy="6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Развитие речи.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Развитие сенсорного восприятия и мелкой моторики.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Развитие внимания, мышления, памяти, воображения.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Снятие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напряжения и стабилизация психологического состояния.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Совершенствование зрительно-пространственной ориентировки.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Улучшение координации движения.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Развитие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творческих способностей.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Подготовка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руки к письму.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897"/>
            <a:ext cx="86409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Цели и задачи в педагогической работе </a:t>
            </a:r>
            <a:endParaRPr lang="ru-RU" sz="3600" b="1" u="sng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 </a:t>
            </a:r>
            <a:r>
              <a:rPr lang="ru-RU" sz="3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песочными столами</a:t>
            </a:r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endParaRPr lang="ru-RU" sz="36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633" y="1237226"/>
            <a:ext cx="8424935" cy="514410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395" y="4104707"/>
            <a:ext cx="3089605" cy="27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4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04"/>
            <a:ext cx="9157113" cy="6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64343"/>
            <a:ext cx="86409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Способы рисования на песочном столе</a:t>
            </a:r>
            <a:endParaRPr lang="ru-RU" sz="3600" u="sng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7544" y="908720"/>
            <a:ext cx="8352928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89556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Перед игрой с песком помой руки и насухо вытри полотенцем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73008" y="1628800"/>
            <a:ext cx="6907304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73008" y="2348880"/>
            <a:ext cx="8352928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73008" y="3068960"/>
            <a:ext cx="6907304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73008" y="3782603"/>
            <a:ext cx="8352928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278" y="1629127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Не стряхивай и не кидай песок на пол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145" y="2318644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Не бери песок в рот – можешь подавиться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145" y="3079607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Не кидай песок в лицо – можешь повредить глаза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970" y="3782603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Не вдыхай песок – можешь задохнуться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777690"/>
            <a:ext cx="9073007" cy="2112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471187" y="4515752"/>
            <a:ext cx="5973021" cy="504056"/>
          </a:xfrm>
          <a:prstGeom prst="homePlat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6970" y="4516079"/>
            <a:ext cx="86409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C5442"/>
                </a:solidFill>
                <a:latin typeface="Bahnschrift Condensed" panose="020B0502040204020203" pitchFamily="34" charset="0"/>
              </a:rPr>
              <a:t>После игры с песком помой руки</a:t>
            </a:r>
            <a:endParaRPr lang="ru-RU" sz="2800" dirty="0">
              <a:solidFill>
                <a:srgbClr val="FC544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73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177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«ЦЕНТР РАЗВИТИЯ РЕБЕНКА - ДЕТСКИЙ САД № 255» ЛЕНИНСКОГО РАЙОНА Г.САРАТОВА                   410007, г.Саратов, 2-й проезд им. Блинова Ф.А., д. 8Б,  тел. (факс) 24-55-30, e-mail: detsad-splaneta@yandex.ru</dc:title>
  <dc:creator>ДИМАН-ИРИШКА</dc:creator>
  <cp:lastModifiedBy>Ольга</cp:lastModifiedBy>
  <cp:revision>34</cp:revision>
  <dcterms:created xsi:type="dcterms:W3CDTF">2021-04-07T19:25:27Z</dcterms:created>
  <dcterms:modified xsi:type="dcterms:W3CDTF">2022-11-28T07:00:01Z</dcterms:modified>
</cp:coreProperties>
</file>