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0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263FA-8F39-4143-8F17-2832670A040C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14DEF1-1E54-4797-BECB-ED192E569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352928" cy="2448272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42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42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«Формирование предпосылок функциональной грамотности </a:t>
            </a:r>
          </a:p>
          <a:p>
            <a:pPr algn="ctr"/>
            <a:r>
              <a:rPr lang="ru-RU" sz="42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детей дошкольного возраста»</a:t>
            </a:r>
          </a:p>
          <a:p>
            <a:pPr algn="ctr"/>
            <a:r>
              <a:rPr lang="ru-RU" sz="38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(из опыта работы</a:t>
            </a:r>
            <a:r>
              <a:rPr lang="ru-RU" sz="38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)</a:t>
            </a:r>
          </a:p>
          <a:p>
            <a:pPr algn="ctr"/>
            <a:endParaRPr lang="en-US" sz="4200" b="1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4200" b="1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42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</a:rPr>
              <a:t>Муниципальное дошкольное образовательное учреждение 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</a:rPr>
              <a:t>«</a:t>
            </a:r>
            <a:r>
              <a:rPr lang="ru-RU" sz="1400" dirty="0"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</a:rPr>
              <a:t>Детский сад «Сказка» села Тростянка </a:t>
            </a:r>
            <a:br>
              <a:rPr lang="ru-RU" sz="1400" dirty="0"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</a:rPr>
            </a:br>
            <a:r>
              <a:rPr lang="ru-RU" sz="1400" dirty="0" err="1"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</a:rPr>
              <a:t>Балашовского</a:t>
            </a:r>
            <a:r>
              <a:rPr lang="ru-RU" sz="1400" dirty="0"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</a:rPr>
              <a:t> района Саратовской области».</a:t>
            </a:r>
            <a:endParaRPr lang="ru-RU" sz="14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23" y="4149080"/>
            <a:ext cx="3384376" cy="249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4811363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Подготовил:</a:t>
            </a:r>
          </a:p>
          <a:p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воспитатель </a:t>
            </a:r>
          </a:p>
          <a:p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высшей </a:t>
            </a:r>
            <a:r>
              <a:rPr lang="ru-RU" sz="2000" b="1" dirty="0" err="1" smtClean="0">
                <a:latin typeface="PT Astra Serif" pitchFamily="18" charset="-52"/>
                <a:ea typeface="PT Astra Serif" pitchFamily="18" charset="-52"/>
              </a:rPr>
              <a:t>кв.категории</a:t>
            </a:r>
            <a:endParaRPr lang="ru-RU" sz="20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Слуцкая В.А.</a:t>
            </a:r>
            <a:endParaRPr lang="ru-RU" sz="2000" b="1" dirty="0"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89643" y="96841"/>
            <a:ext cx="6400800" cy="13059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Естественнонаучная</a:t>
            </a:r>
            <a:endParaRPr lang="en-US" sz="2800" b="1" i="1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грамотность</a:t>
            </a:r>
            <a:endParaRPr lang="ru-RU" sz="28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2" name="Picture 2" descr="D:\для работы\23-24\РМО\20240208_161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1"/>
            <a:ext cx="3883157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20240322_093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60" y="4077071"/>
            <a:ext cx="4140785" cy="23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ля работы\23-24\РМО\20220906_105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402791"/>
            <a:ext cx="4722688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ля работы\23-24\РМО\20240516_155223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7829"/>
            <a:ext cx="2816928" cy="34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7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28193" y="201395"/>
            <a:ext cx="6400800" cy="8252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Математическая грамотность</a:t>
            </a:r>
            <a:endParaRPr lang="ru-RU" sz="2800" i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 descr="D:\для работы\23-24\РМО\20240516_102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655" y="4031551"/>
            <a:ext cx="5162344" cy="26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ля работы\23-24\РМО\20240516_141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6742"/>
            <a:ext cx="3168352" cy="56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ля работы\23-24\РМО\Screenshot_20240516_142245_Wildber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24051"/>
            <a:ext cx="1808721" cy="22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ля работы\23-24\РМО\Screenshot_20240516_142303_Wildberr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593" y="1424051"/>
            <a:ext cx="1747931" cy="22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для работы\23-24\РМО\Screenshot_20240516_142403_Wildberr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6524" y="1424051"/>
            <a:ext cx="1805475" cy="23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4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75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Финансовая грамотность</a:t>
            </a:r>
            <a:endParaRPr lang="ru-RU" sz="2800" b="1" i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2050" name="Picture 2" descr="D:\для работы\23-24\РМО\20240516_115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73" y="1052736"/>
            <a:ext cx="3783971" cy="53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ля работы\23-24\РМО\20240515_110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979" y="1036672"/>
            <a:ext cx="4426250" cy="24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ля работы\23-24\РМО\20240516_113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527" y="3743226"/>
            <a:ext cx="4751153" cy="26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97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Читательская грамотность</a:t>
            </a:r>
            <a:endParaRPr lang="ru-RU" sz="2800" b="1" i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 descr="D:\для работы\23-24\РМО\20240221_161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ля работы\23-24\РМО\20240212_095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ля работы\23-24\РМО\20240221_161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720" y="1335746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ля работы\23-24\РМО\20240327_102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62" y="3941621"/>
            <a:ext cx="4209242" cy="23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ля работы\23-24\РМО\IMG-20230529-WA0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720" y="3916050"/>
            <a:ext cx="4267200" cy="23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5856" y="404664"/>
            <a:ext cx="6400800" cy="1113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Коммуникативная</a:t>
            </a:r>
          </a:p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грамотность</a:t>
            </a:r>
            <a:endParaRPr lang="ru-RU" sz="28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 descr="D:\для работы\23-24\РМО\20231130_095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20" y="4079988"/>
            <a:ext cx="4177288" cy="25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ля работы\23-24\РМО\20231212_154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67" y="116632"/>
            <a:ext cx="4132341" cy="36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qr-code (1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263760"/>
            <a:ext cx="3901543" cy="3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8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3932" y="181109"/>
            <a:ext cx="6400800" cy="76104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«Игры на полу»</a:t>
            </a:r>
            <a:endParaRPr lang="ru-RU" sz="2800" b="1" i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 descr="D:\для работы\23-24\РМО\20240408_164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724" y="1052736"/>
            <a:ext cx="4177432" cy="26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ля работы\23-24\РМО\20240408_165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9354"/>
            <a:ext cx="4321448" cy="27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ля работы\23-24\РМО\20240408_161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3744"/>
            <a:ext cx="4069928" cy="25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95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206084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Спасибо за внимание!</a:t>
            </a:r>
            <a:endParaRPr lang="ru-RU" sz="4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1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96944" cy="190539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Указ </a:t>
            </a:r>
            <a:r>
              <a:rPr lang="ru-RU" sz="2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Президента Российской Федерации № 204 от 07.05.2018 «О национальных целях и стратегических задачах развития Российской Федерации на период до 2024 года»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338564" cy="356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827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442567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В соответствии с требованиями ФГОС ДО выстраивание образовательной деятельности в ДОО имеет своей целью научить детей адаптироваться к изменяющимся условиям жизни, быть инициативными и способными творчески мыслить, находить нестандартные решения и достигать поставленной цели социально приемлемыми способами.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77535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568952" cy="347472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Актуализирует данную проблему и внедрение ФОП ДО, главной целью которой 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народов Российской Федерации, исторических и национальных культурных традиций.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344628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5556" y="188640"/>
            <a:ext cx="7920880" cy="16893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Функциональная грамотность в детском саду делится на несколько видов: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96752"/>
            <a:ext cx="72728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Математическая. </a:t>
            </a:r>
            <a:endParaRPr lang="en-US" sz="2800" b="1" dirty="0" smtClean="0">
              <a:latin typeface="PT Astra Serif" pitchFamily="18" charset="-52"/>
              <a:ea typeface="PT Astra Serif" pitchFamily="18" charset="-52"/>
            </a:endParaRPr>
          </a:p>
          <a:p>
            <a:pPr indent="457200" algn="just"/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Понимание роли математики, знание цифр, владение навыками счета, сложения, вычитания, сравнения объектов, решения задач, способность использовать, интерпретировать, формулировать математические понятия в различных контекстах, применение навыков математики в повседневности.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044" y="4221086"/>
            <a:ext cx="6755904" cy="238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5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3217" y="371480"/>
            <a:ext cx="8064896" cy="291350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latin typeface="PT Astra Serif" pitchFamily="18" charset="-52"/>
                <a:ea typeface="PT Astra Serif" pitchFamily="18" charset="-52"/>
              </a:rPr>
              <a:t>Читательская.</a:t>
            </a:r>
            <a:r>
              <a:rPr lang="ru-RU" sz="2800" dirty="0">
                <a:latin typeface="PT Astra Serif" pitchFamily="18" charset="-52"/>
                <a:ea typeface="PT Astra Serif" pitchFamily="18" charset="-52"/>
              </a:rPr>
              <a:t> </a:t>
            </a:r>
            <a:endParaRPr lang="en-US" sz="28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Умение </a:t>
            </a:r>
            <a:r>
              <a:rPr lang="ru-RU" sz="2400" dirty="0">
                <a:latin typeface="PT Astra Serif" pitchFamily="18" charset="-52"/>
                <a:ea typeface="PT Astra Serif" pitchFamily="18" charset="-52"/>
              </a:rPr>
              <a:t>читать литературу для достижения образовательных целей, расширения знаний, пополнения словарного запаса и участия в общественной жизни, способность понимать тексты, анализировать и использовать их содержание, умение грамотно излагать мысли.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665" y="3284984"/>
            <a:ext cx="4263207" cy="330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03" y="3357392"/>
            <a:ext cx="4502817" cy="30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352928" cy="3474720"/>
          </a:xfrm>
        </p:spPr>
        <p:txBody>
          <a:bodyPr>
            <a:noAutofit/>
          </a:bodyPr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Естественнонаучная (экологическая).</a:t>
            </a:r>
            <a:r>
              <a:rPr lang="ru-RU" sz="28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en-US" sz="2800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Освоение </a:t>
            </a:r>
            <a:r>
              <a:rPr lang="ru-RU" sz="2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базовых представлений об экологии, понятий о неживой и живой природе, способность человека применять естественнонаучные знания, определять проблемы, анализировать данные и делать аргументированные выводы с целью понимания происходящих в мире процессов.</a:t>
            </a:r>
          </a:p>
          <a:p>
            <a:pPr marL="45720" indent="0">
              <a:buNone/>
            </a:pPr>
            <a:endParaRPr lang="ru-RU" sz="28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544615" cy="36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93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Социально-коммуникативная.</a:t>
            </a:r>
            <a:r>
              <a:rPr lang="ru-RU" sz="28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en-US" sz="2800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Умение </a:t>
            </a:r>
            <a:r>
              <a:rPr lang="ru-RU" sz="2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слушать и слышать других, уважать чужое мнение, работать в коллективе, действовать сообща.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165" y="2276872"/>
            <a:ext cx="59626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46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4896544" cy="59378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   Финансовая грамотность.</a:t>
            </a:r>
            <a:r>
              <a:rPr lang="ru-RU" sz="28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en-US" sz="2800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Понимание основных </a:t>
            </a:r>
            <a:r>
              <a:rPr lang="ru-RU" sz="2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финансовых понятий, способность управлять личными денежными средствами, планировать расходы, принимать финансовые решения с учетом изменений экономических условий и жизненной ситуации.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672408" cy="582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41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5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D2A8F8"/>
      </a:accent6>
      <a:hlink>
        <a:srgbClr val="408080"/>
      </a:hlink>
      <a:folHlink>
        <a:srgbClr val="5EAEAE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328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Муниципальное дошкольное образовательное учреждение  «Детский сад «Сказка» села Тростянка  Балашовского района Саратовской области».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</cp:lastModifiedBy>
  <cp:revision>16</cp:revision>
  <dcterms:created xsi:type="dcterms:W3CDTF">2024-05-16T08:24:17Z</dcterms:created>
  <dcterms:modified xsi:type="dcterms:W3CDTF">2024-07-29T03:46:09Z</dcterms:modified>
</cp:coreProperties>
</file>