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77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4E91E5E9-2531-4D01-9A1F-BC0842D527BE}">
          <p14:sldIdLst>
            <p14:sldId id="256"/>
            <p14:sldId id="257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77"/>
            <p14:sldId id="280"/>
          </p14:sldIdLst>
        </p14:section>
        <p14:section name="Раздел без заголовка" id="{070A96A6-D691-4C41-93EF-53506DC65557}">
          <p14:sldIdLst/>
        </p14:section>
        <p14:section name="Раздел без заголовка" id="{20617B62-F113-4517-8AB8-B4736C7D04D5}">
          <p14:sldIdLst/>
        </p14:section>
        <p14:section name="Раздел без заголовка" id="{71B85652-A20C-4E5E-9111-50AB0AE6C22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37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1F25C-E2E2-4A1C-B8BC-18A92C86C58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99FA3-9F73-45E2-A96F-1E5A1367573E}">
      <dgm:prSet phldrT="[Текст]"/>
      <dgm:spPr/>
      <dgm:t>
        <a:bodyPr/>
        <a:lstStyle/>
        <a:p>
          <a:r>
            <a:rPr lang="ru-RU" dirty="0"/>
            <a:t>Знающую историю и культуру своей страны</a:t>
          </a:r>
        </a:p>
      </dgm:t>
    </dgm:pt>
    <dgm:pt modelId="{2F635A72-DF7A-46CE-A71C-6DB847C212C8}" type="parTrans" cxnId="{1BFD7B90-94EB-4048-8BCB-1A5EE47C3250}">
      <dgm:prSet/>
      <dgm:spPr/>
      <dgm:t>
        <a:bodyPr/>
        <a:lstStyle/>
        <a:p>
          <a:endParaRPr lang="ru-RU"/>
        </a:p>
      </dgm:t>
    </dgm:pt>
    <dgm:pt modelId="{DDDC2BD4-79B4-46A8-B220-987C14AA5AC2}" type="sibTrans" cxnId="{1BFD7B90-94EB-4048-8BCB-1A5EE47C3250}">
      <dgm:prSet/>
      <dgm:spPr/>
      <dgm:t>
        <a:bodyPr/>
        <a:lstStyle/>
        <a:p>
          <a:endParaRPr lang="ru-RU"/>
        </a:p>
      </dgm:t>
    </dgm:pt>
    <dgm:pt modelId="{27C85F0A-B489-416F-8B8F-29D2DB9C7CC3}">
      <dgm:prSet phldrT="[Текст]"/>
      <dgm:spPr/>
      <dgm:t>
        <a:bodyPr/>
        <a:lstStyle/>
        <a:p>
          <a:r>
            <a:rPr lang="ru-RU" dirty="0"/>
            <a:t>Творчески мыслящую </a:t>
          </a:r>
        </a:p>
      </dgm:t>
    </dgm:pt>
    <dgm:pt modelId="{9805AAFA-BD5C-47C3-971F-739F243BFD4D}" type="parTrans" cxnId="{ADB1D605-21A0-4B47-83E1-A5E799F7C5E0}">
      <dgm:prSet/>
      <dgm:spPr/>
      <dgm:t>
        <a:bodyPr/>
        <a:lstStyle/>
        <a:p>
          <a:endParaRPr lang="ru-RU"/>
        </a:p>
      </dgm:t>
    </dgm:pt>
    <dgm:pt modelId="{626023AA-3FD4-4B99-BA48-624C76DF8B35}" type="sibTrans" cxnId="{ADB1D605-21A0-4B47-83E1-A5E799F7C5E0}">
      <dgm:prSet/>
      <dgm:spPr/>
      <dgm:t>
        <a:bodyPr/>
        <a:lstStyle/>
        <a:p>
          <a:endParaRPr lang="ru-RU"/>
        </a:p>
      </dgm:t>
    </dgm:pt>
    <dgm:pt modelId="{0494EDF1-213A-4AA0-87F7-045D2A25A391}">
      <dgm:prSet phldrT="[Текст]"/>
      <dgm:spPr/>
      <dgm:t>
        <a:bodyPr/>
        <a:lstStyle/>
        <a:p>
          <a:r>
            <a:rPr lang="ru-RU" dirty="0"/>
            <a:t>Соблюдающую духовные, правовые и общечеловеческие нормы</a:t>
          </a:r>
        </a:p>
      </dgm:t>
    </dgm:pt>
    <dgm:pt modelId="{E0C14483-2155-40E3-BE72-3F93E7BB5559}" type="parTrans" cxnId="{16EE5B9E-B527-49C2-89F5-AE2E5602F37D}">
      <dgm:prSet/>
      <dgm:spPr/>
      <dgm:t>
        <a:bodyPr/>
        <a:lstStyle/>
        <a:p>
          <a:endParaRPr lang="ru-RU"/>
        </a:p>
      </dgm:t>
    </dgm:pt>
    <dgm:pt modelId="{1BA6272D-663D-43B6-9459-14D03FB7D2BD}" type="sibTrans" cxnId="{16EE5B9E-B527-49C2-89F5-AE2E5602F37D}">
      <dgm:prSet/>
      <dgm:spPr/>
      <dgm:t>
        <a:bodyPr/>
        <a:lstStyle/>
        <a:p>
          <a:endParaRPr lang="ru-RU"/>
        </a:p>
      </dgm:t>
    </dgm:pt>
    <dgm:pt modelId="{913044C0-0652-4437-89CF-260C8D5E84F8}">
      <dgm:prSet phldrT="[Текст]"/>
      <dgm:spPr/>
      <dgm:t>
        <a:bodyPr/>
        <a:lstStyle/>
        <a:p>
          <a:r>
            <a:rPr lang="ru-RU" dirty="0"/>
            <a:t>Имеющую твёрдую социально-активную позицию гражданина России</a:t>
          </a:r>
        </a:p>
      </dgm:t>
    </dgm:pt>
    <dgm:pt modelId="{BEF79638-6FCA-4E33-B8EE-78C096AD74D6}" type="parTrans" cxnId="{94F0CC55-2CB6-4259-91C0-5BA6353F9B9D}">
      <dgm:prSet/>
      <dgm:spPr/>
      <dgm:t>
        <a:bodyPr/>
        <a:lstStyle/>
        <a:p>
          <a:endParaRPr lang="ru-RU"/>
        </a:p>
      </dgm:t>
    </dgm:pt>
    <dgm:pt modelId="{EF1D0509-23CC-4EA4-9898-E1A0D497BD78}" type="sibTrans" cxnId="{94F0CC55-2CB6-4259-91C0-5BA6353F9B9D}">
      <dgm:prSet/>
      <dgm:spPr/>
      <dgm:t>
        <a:bodyPr/>
        <a:lstStyle/>
        <a:p>
          <a:endParaRPr lang="ru-RU"/>
        </a:p>
      </dgm:t>
    </dgm:pt>
    <dgm:pt modelId="{980DD49C-EB06-4D6A-9397-D73230BBB425}">
      <dgm:prSet phldrT="[Текст]"/>
      <dgm:spPr/>
      <dgm:t>
        <a:bodyPr/>
        <a:lstStyle/>
        <a:p>
          <a:r>
            <a:rPr lang="ru-RU" dirty="0"/>
            <a:t>Отвечающую за свои дела и поступки</a:t>
          </a:r>
        </a:p>
      </dgm:t>
    </dgm:pt>
    <dgm:pt modelId="{0A8A64C3-FDCC-4CEC-8DA0-6F70C177FE9D}" type="parTrans" cxnId="{47438910-8DEE-4C95-9BF6-9FEAA8DC8EA6}">
      <dgm:prSet/>
      <dgm:spPr/>
      <dgm:t>
        <a:bodyPr/>
        <a:lstStyle/>
        <a:p>
          <a:endParaRPr lang="ru-RU"/>
        </a:p>
      </dgm:t>
    </dgm:pt>
    <dgm:pt modelId="{86463457-1ED4-40BE-AC15-4BA22C9BE7D1}" type="sibTrans" cxnId="{47438910-8DEE-4C95-9BF6-9FEAA8DC8EA6}">
      <dgm:prSet/>
      <dgm:spPr/>
      <dgm:t>
        <a:bodyPr/>
        <a:lstStyle/>
        <a:p>
          <a:endParaRPr lang="ru-RU"/>
        </a:p>
      </dgm:t>
    </dgm:pt>
    <dgm:pt modelId="{7E9A07FC-BE19-4FCF-AD84-5E610E42179C}">
      <dgm:prSet phldrT="[Текст]"/>
      <dgm:spPr/>
      <dgm:t>
        <a:bodyPr/>
        <a:lstStyle/>
        <a:p>
          <a:r>
            <a:rPr lang="ru-RU" dirty="0"/>
            <a:t>Духовно и физически здоровую</a:t>
          </a:r>
        </a:p>
      </dgm:t>
    </dgm:pt>
    <dgm:pt modelId="{3EA26D76-6237-4B2C-9B96-BD4ADFBD00D9}" type="parTrans" cxnId="{BF085483-7EA9-40B1-970D-F839B86BFCF5}">
      <dgm:prSet/>
      <dgm:spPr/>
      <dgm:t>
        <a:bodyPr/>
        <a:lstStyle/>
        <a:p>
          <a:endParaRPr lang="ru-RU"/>
        </a:p>
      </dgm:t>
    </dgm:pt>
    <dgm:pt modelId="{B1292AAF-89F4-4376-932B-397ABBA896E5}" type="sibTrans" cxnId="{BF085483-7EA9-40B1-970D-F839B86BFCF5}">
      <dgm:prSet/>
      <dgm:spPr/>
      <dgm:t>
        <a:bodyPr/>
        <a:lstStyle/>
        <a:p>
          <a:endParaRPr lang="ru-RU"/>
        </a:p>
      </dgm:t>
    </dgm:pt>
    <dgm:pt modelId="{4D301584-4B95-4546-A823-258A3156AF8C}">
      <dgm:prSet phldrT="[Текст]"/>
      <dgm:spPr/>
      <dgm:t>
        <a:bodyPr/>
        <a:lstStyle/>
        <a:p>
          <a:r>
            <a:rPr lang="ru-RU" dirty="0"/>
            <a:t>Обладающую культурной мыслью и речью</a:t>
          </a:r>
        </a:p>
      </dgm:t>
    </dgm:pt>
    <dgm:pt modelId="{7A2271F6-94DC-4329-B0B0-FE0D8E983ED2}" type="parTrans" cxnId="{9882AA93-6DC8-4983-A63B-35291794E648}">
      <dgm:prSet/>
      <dgm:spPr/>
      <dgm:t>
        <a:bodyPr/>
        <a:lstStyle/>
        <a:p>
          <a:endParaRPr lang="ru-RU"/>
        </a:p>
      </dgm:t>
    </dgm:pt>
    <dgm:pt modelId="{5C28EEB1-3323-496B-9361-09FE69308CD2}" type="sibTrans" cxnId="{9882AA93-6DC8-4983-A63B-35291794E648}">
      <dgm:prSet/>
      <dgm:spPr/>
      <dgm:t>
        <a:bodyPr/>
        <a:lstStyle/>
        <a:p>
          <a:endParaRPr lang="ru-RU"/>
        </a:p>
      </dgm:t>
    </dgm:pt>
    <dgm:pt modelId="{02F04707-D255-4B31-8165-6F99877FBA3C}">
      <dgm:prSet phldrT="[Текст]"/>
      <dgm:spPr/>
      <dgm:t>
        <a:bodyPr/>
        <a:lstStyle/>
        <a:p>
          <a:r>
            <a:rPr lang="ru-RU" dirty="0"/>
            <a:t>Способную </a:t>
          </a:r>
          <a:r>
            <a:rPr lang="ru-RU" dirty="0" err="1"/>
            <a:t>саморазвиваться</a:t>
          </a:r>
          <a:endParaRPr lang="ru-RU" dirty="0"/>
        </a:p>
      </dgm:t>
    </dgm:pt>
    <dgm:pt modelId="{94EF2258-E3D6-442D-B6BE-6EEB42A254C3}" type="parTrans" cxnId="{51FFE73E-2BA4-4886-82FF-F1B514A6D334}">
      <dgm:prSet/>
      <dgm:spPr/>
      <dgm:t>
        <a:bodyPr/>
        <a:lstStyle/>
        <a:p>
          <a:endParaRPr lang="ru-RU"/>
        </a:p>
      </dgm:t>
    </dgm:pt>
    <dgm:pt modelId="{61348CEF-B7F8-4967-BE36-04F2CD9FCDE1}" type="sibTrans" cxnId="{51FFE73E-2BA4-4886-82FF-F1B514A6D334}">
      <dgm:prSet/>
      <dgm:spPr/>
      <dgm:t>
        <a:bodyPr/>
        <a:lstStyle/>
        <a:p>
          <a:endParaRPr lang="ru-RU"/>
        </a:p>
      </dgm:t>
    </dgm:pt>
    <dgm:pt modelId="{303B5602-A810-4CC2-B183-0F7BD1049338}">
      <dgm:prSet phldrT="[Текст]"/>
      <dgm:spPr/>
      <dgm:t>
        <a:bodyPr/>
        <a:lstStyle/>
        <a:p>
          <a:r>
            <a:rPr lang="ru-RU" dirty="0"/>
            <a:t>Любящую свою Родину и народ</a:t>
          </a:r>
        </a:p>
      </dgm:t>
    </dgm:pt>
    <dgm:pt modelId="{B0C1F1DA-708B-408B-85D8-35D164225F26}" type="parTrans" cxnId="{CBCDA6C4-CCF9-4F25-8174-ADFD669E8FBE}">
      <dgm:prSet/>
      <dgm:spPr/>
      <dgm:t>
        <a:bodyPr/>
        <a:lstStyle/>
        <a:p>
          <a:endParaRPr lang="ru-RU"/>
        </a:p>
      </dgm:t>
    </dgm:pt>
    <dgm:pt modelId="{F1FDEFA3-CC32-438E-A952-0596B6BF9980}" type="sibTrans" cxnId="{CBCDA6C4-CCF9-4F25-8174-ADFD669E8FBE}">
      <dgm:prSet/>
      <dgm:spPr/>
      <dgm:t>
        <a:bodyPr/>
        <a:lstStyle/>
        <a:p>
          <a:endParaRPr lang="ru-RU"/>
        </a:p>
      </dgm:t>
    </dgm:pt>
    <dgm:pt modelId="{F636A5B5-CD2D-496C-8419-09B36A9070DF}" type="pres">
      <dgm:prSet presAssocID="{DA11F25C-E2E2-4A1C-B8BC-18A92C86C58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E23DC1-1F63-4FEB-A9C5-AF582A4A9D3B}" type="pres">
      <dgm:prSet presAssocID="{FC399FA3-9F73-45E2-A96F-1E5A1367573E}" presName="compNode" presStyleCnt="0"/>
      <dgm:spPr/>
    </dgm:pt>
    <dgm:pt modelId="{A0D63BD8-CDAD-4A1B-BF6F-C042EC4C0BF4}" type="pres">
      <dgm:prSet presAssocID="{FC399FA3-9F73-45E2-A96F-1E5A1367573E}" presName="dummyConnPt" presStyleCnt="0"/>
      <dgm:spPr/>
    </dgm:pt>
    <dgm:pt modelId="{6F9DEC32-2798-4272-B110-4FC5E3BC4367}" type="pres">
      <dgm:prSet presAssocID="{FC399FA3-9F73-45E2-A96F-1E5A1367573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BACBE-4F61-431D-AF70-92BFCA1146BD}" type="pres">
      <dgm:prSet presAssocID="{DDDC2BD4-79B4-46A8-B220-987C14AA5AC2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9C8ECF75-512F-4373-B5F1-BF13F54C5E72}" type="pres">
      <dgm:prSet presAssocID="{27C85F0A-B489-416F-8B8F-29D2DB9C7CC3}" presName="compNode" presStyleCnt="0"/>
      <dgm:spPr/>
    </dgm:pt>
    <dgm:pt modelId="{DDA3AAED-F48D-4C7E-BE59-A1EDA904BD0A}" type="pres">
      <dgm:prSet presAssocID="{27C85F0A-B489-416F-8B8F-29D2DB9C7CC3}" presName="dummyConnPt" presStyleCnt="0"/>
      <dgm:spPr/>
    </dgm:pt>
    <dgm:pt modelId="{36FF7F3A-D925-4C7D-A121-11C4D8CA07BB}" type="pres">
      <dgm:prSet presAssocID="{27C85F0A-B489-416F-8B8F-29D2DB9C7CC3}" presName="node" presStyleLbl="node1" presStyleIdx="1" presStyleCnt="9" custLinFactNeighborX="1515" custLinFactNeighborY="4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F22B2-154F-4BF0-93FF-6AC87839170D}" type="pres">
      <dgm:prSet presAssocID="{626023AA-3FD4-4B99-BA48-624C76DF8B35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92D0274F-83EA-404C-B7A0-3D94447B57E3}" type="pres">
      <dgm:prSet presAssocID="{0494EDF1-213A-4AA0-87F7-045D2A25A391}" presName="compNode" presStyleCnt="0"/>
      <dgm:spPr/>
    </dgm:pt>
    <dgm:pt modelId="{05EEA23B-7F1B-4CAB-B853-E2C88B909094}" type="pres">
      <dgm:prSet presAssocID="{0494EDF1-213A-4AA0-87F7-045D2A25A391}" presName="dummyConnPt" presStyleCnt="0"/>
      <dgm:spPr/>
    </dgm:pt>
    <dgm:pt modelId="{0CDA457C-7BA7-4B19-BD69-38C35D7F3902}" type="pres">
      <dgm:prSet presAssocID="{0494EDF1-213A-4AA0-87F7-045D2A25A39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EA239-98E2-4CC8-92E8-998881D8A393}" type="pres">
      <dgm:prSet presAssocID="{1BA6272D-663D-43B6-9459-14D03FB7D2BD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50FED9A1-0D67-4B83-AE48-BCD47006F956}" type="pres">
      <dgm:prSet presAssocID="{913044C0-0652-4437-89CF-260C8D5E84F8}" presName="compNode" presStyleCnt="0"/>
      <dgm:spPr/>
    </dgm:pt>
    <dgm:pt modelId="{2714D529-38D4-419A-8067-5BD7A0676BC8}" type="pres">
      <dgm:prSet presAssocID="{913044C0-0652-4437-89CF-260C8D5E84F8}" presName="dummyConnPt" presStyleCnt="0"/>
      <dgm:spPr/>
    </dgm:pt>
    <dgm:pt modelId="{29CCD001-CFA2-4BE5-886E-8A0A43D45121}" type="pres">
      <dgm:prSet presAssocID="{913044C0-0652-4437-89CF-260C8D5E84F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6A224-598A-4DA5-9441-0EDA9F213B9D}" type="pres">
      <dgm:prSet presAssocID="{EF1D0509-23CC-4EA4-9898-E1A0D497BD7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73AD459B-CFCF-4BFF-B5A6-46E5E0A8A3CF}" type="pres">
      <dgm:prSet presAssocID="{980DD49C-EB06-4D6A-9397-D73230BBB425}" presName="compNode" presStyleCnt="0"/>
      <dgm:spPr/>
    </dgm:pt>
    <dgm:pt modelId="{E297C41A-6C89-491A-B693-B75B637171E8}" type="pres">
      <dgm:prSet presAssocID="{980DD49C-EB06-4D6A-9397-D73230BBB425}" presName="dummyConnPt" presStyleCnt="0"/>
      <dgm:spPr/>
    </dgm:pt>
    <dgm:pt modelId="{769EFFE1-48CD-45A8-A452-C50E67364764}" type="pres">
      <dgm:prSet presAssocID="{980DD49C-EB06-4D6A-9397-D73230BBB42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B5A35-0EAE-4CAE-8B76-B6CD2699715C}" type="pres">
      <dgm:prSet presAssocID="{86463457-1ED4-40BE-AC15-4BA22C9BE7D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79E5BB2E-6DA7-46BC-BAC9-C534E46B575A}" type="pres">
      <dgm:prSet presAssocID="{7E9A07FC-BE19-4FCF-AD84-5E610E42179C}" presName="compNode" presStyleCnt="0"/>
      <dgm:spPr/>
    </dgm:pt>
    <dgm:pt modelId="{4119F85A-3A1B-410A-BD45-E128A21736E3}" type="pres">
      <dgm:prSet presAssocID="{7E9A07FC-BE19-4FCF-AD84-5E610E42179C}" presName="dummyConnPt" presStyleCnt="0"/>
      <dgm:spPr/>
    </dgm:pt>
    <dgm:pt modelId="{29FDB8B1-BD5E-4991-ABCA-122C611917E2}" type="pres">
      <dgm:prSet presAssocID="{7E9A07FC-BE19-4FCF-AD84-5E610E42179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E1E26-DD6D-4608-B130-B4FA87DAD16C}" type="pres">
      <dgm:prSet presAssocID="{B1292AAF-89F4-4376-932B-397ABBA896E5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411FDE8-9D23-4A4C-BDD0-7A6B4B47EC8D}" type="pres">
      <dgm:prSet presAssocID="{4D301584-4B95-4546-A823-258A3156AF8C}" presName="compNode" presStyleCnt="0"/>
      <dgm:spPr/>
    </dgm:pt>
    <dgm:pt modelId="{BC660017-2C05-4391-B434-73432B173E76}" type="pres">
      <dgm:prSet presAssocID="{4D301584-4B95-4546-A823-258A3156AF8C}" presName="dummyConnPt" presStyleCnt="0"/>
      <dgm:spPr/>
    </dgm:pt>
    <dgm:pt modelId="{167497A7-1D55-48A3-AADA-6F35F1BDD3B1}" type="pres">
      <dgm:prSet presAssocID="{4D301584-4B95-4546-A823-258A3156AF8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23AC6-99D5-4FEB-93B0-25428EB49CD3}" type="pres">
      <dgm:prSet presAssocID="{5C28EEB1-3323-496B-9361-09FE69308CD2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1EF26D2-97D1-4A8D-8527-49C6CD668286}" type="pres">
      <dgm:prSet presAssocID="{02F04707-D255-4B31-8165-6F99877FBA3C}" presName="compNode" presStyleCnt="0"/>
      <dgm:spPr/>
    </dgm:pt>
    <dgm:pt modelId="{CEFBFD2E-0E13-4433-B963-3D216E8B4C62}" type="pres">
      <dgm:prSet presAssocID="{02F04707-D255-4B31-8165-6F99877FBA3C}" presName="dummyConnPt" presStyleCnt="0"/>
      <dgm:spPr/>
    </dgm:pt>
    <dgm:pt modelId="{A85D437D-0E36-4B56-8860-28E0DA7CEECE}" type="pres">
      <dgm:prSet presAssocID="{02F04707-D255-4B31-8165-6F99877FBA3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9E7F8-AC15-4E9B-9E6C-413905C33FEA}" type="pres">
      <dgm:prSet presAssocID="{61348CEF-B7F8-4967-BE36-04F2CD9FCDE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A7F3FDBC-21DE-4FB0-AE60-D3C4280837C7}" type="pres">
      <dgm:prSet presAssocID="{303B5602-A810-4CC2-B183-0F7BD1049338}" presName="compNode" presStyleCnt="0"/>
      <dgm:spPr/>
    </dgm:pt>
    <dgm:pt modelId="{F58FC844-49A3-4BFE-85FF-6D9AE4B30995}" type="pres">
      <dgm:prSet presAssocID="{303B5602-A810-4CC2-B183-0F7BD1049338}" presName="dummyConnPt" presStyleCnt="0"/>
      <dgm:spPr/>
    </dgm:pt>
    <dgm:pt modelId="{7EC7CBA2-75B5-4344-B123-4588BBBE88ED}" type="pres">
      <dgm:prSet presAssocID="{303B5602-A810-4CC2-B183-0F7BD104933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38910-8DEE-4C95-9BF6-9FEAA8DC8EA6}" srcId="{DA11F25C-E2E2-4A1C-B8BC-18A92C86C584}" destId="{980DD49C-EB06-4D6A-9397-D73230BBB425}" srcOrd="4" destOrd="0" parTransId="{0A8A64C3-FDCC-4CEC-8DA0-6F70C177FE9D}" sibTransId="{86463457-1ED4-40BE-AC15-4BA22C9BE7D1}"/>
    <dgm:cxn modelId="{AE26C293-1AD3-4BDB-BD1E-8C8ABB2BF50B}" type="presOf" srcId="{1BA6272D-663D-43B6-9459-14D03FB7D2BD}" destId="{3F6EA239-98E2-4CC8-92E8-998881D8A393}" srcOrd="0" destOrd="0" presId="urn:microsoft.com/office/officeart/2005/8/layout/bProcess4"/>
    <dgm:cxn modelId="{16EE5B9E-B527-49C2-89F5-AE2E5602F37D}" srcId="{DA11F25C-E2E2-4A1C-B8BC-18A92C86C584}" destId="{0494EDF1-213A-4AA0-87F7-045D2A25A391}" srcOrd="2" destOrd="0" parTransId="{E0C14483-2155-40E3-BE72-3F93E7BB5559}" sibTransId="{1BA6272D-663D-43B6-9459-14D03FB7D2BD}"/>
    <dgm:cxn modelId="{51FFE73E-2BA4-4886-82FF-F1B514A6D334}" srcId="{DA11F25C-E2E2-4A1C-B8BC-18A92C86C584}" destId="{02F04707-D255-4B31-8165-6F99877FBA3C}" srcOrd="7" destOrd="0" parTransId="{94EF2258-E3D6-442D-B6BE-6EEB42A254C3}" sibTransId="{61348CEF-B7F8-4967-BE36-04F2CD9FCDE1}"/>
    <dgm:cxn modelId="{022D6CC5-A18B-4533-A471-6BD932FD0E7B}" type="presOf" srcId="{27C85F0A-B489-416F-8B8F-29D2DB9C7CC3}" destId="{36FF7F3A-D925-4C7D-A121-11C4D8CA07BB}" srcOrd="0" destOrd="0" presId="urn:microsoft.com/office/officeart/2005/8/layout/bProcess4"/>
    <dgm:cxn modelId="{BF085483-7EA9-40B1-970D-F839B86BFCF5}" srcId="{DA11F25C-E2E2-4A1C-B8BC-18A92C86C584}" destId="{7E9A07FC-BE19-4FCF-AD84-5E610E42179C}" srcOrd="5" destOrd="0" parTransId="{3EA26D76-6237-4B2C-9B96-BD4ADFBD00D9}" sibTransId="{B1292AAF-89F4-4376-932B-397ABBA896E5}"/>
    <dgm:cxn modelId="{ADB1D605-21A0-4B47-83E1-A5E799F7C5E0}" srcId="{DA11F25C-E2E2-4A1C-B8BC-18A92C86C584}" destId="{27C85F0A-B489-416F-8B8F-29D2DB9C7CC3}" srcOrd="1" destOrd="0" parTransId="{9805AAFA-BD5C-47C3-971F-739F243BFD4D}" sibTransId="{626023AA-3FD4-4B99-BA48-624C76DF8B35}"/>
    <dgm:cxn modelId="{AF418CC4-F0E7-4037-AF42-9D81E5B22F03}" type="presOf" srcId="{303B5602-A810-4CC2-B183-0F7BD1049338}" destId="{7EC7CBA2-75B5-4344-B123-4588BBBE88ED}" srcOrd="0" destOrd="0" presId="urn:microsoft.com/office/officeart/2005/8/layout/bProcess4"/>
    <dgm:cxn modelId="{2579F5AD-7C77-430C-9EEC-19CF9485F172}" type="presOf" srcId="{0494EDF1-213A-4AA0-87F7-045D2A25A391}" destId="{0CDA457C-7BA7-4B19-BD69-38C35D7F3902}" srcOrd="0" destOrd="0" presId="urn:microsoft.com/office/officeart/2005/8/layout/bProcess4"/>
    <dgm:cxn modelId="{138792FC-C4FD-49BB-806D-ED6301427689}" type="presOf" srcId="{4D301584-4B95-4546-A823-258A3156AF8C}" destId="{167497A7-1D55-48A3-AADA-6F35F1BDD3B1}" srcOrd="0" destOrd="0" presId="urn:microsoft.com/office/officeart/2005/8/layout/bProcess4"/>
    <dgm:cxn modelId="{1BFD7B90-94EB-4048-8BCB-1A5EE47C3250}" srcId="{DA11F25C-E2E2-4A1C-B8BC-18A92C86C584}" destId="{FC399FA3-9F73-45E2-A96F-1E5A1367573E}" srcOrd="0" destOrd="0" parTransId="{2F635A72-DF7A-46CE-A71C-6DB847C212C8}" sibTransId="{DDDC2BD4-79B4-46A8-B220-987C14AA5AC2}"/>
    <dgm:cxn modelId="{AF92BCB3-2BF6-4222-8E93-31CDB42185CB}" type="presOf" srcId="{EF1D0509-23CC-4EA4-9898-E1A0D497BD78}" destId="{5216A224-598A-4DA5-9441-0EDA9F213B9D}" srcOrd="0" destOrd="0" presId="urn:microsoft.com/office/officeart/2005/8/layout/bProcess4"/>
    <dgm:cxn modelId="{94F0CC55-2CB6-4259-91C0-5BA6353F9B9D}" srcId="{DA11F25C-E2E2-4A1C-B8BC-18A92C86C584}" destId="{913044C0-0652-4437-89CF-260C8D5E84F8}" srcOrd="3" destOrd="0" parTransId="{BEF79638-6FCA-4E33-B8EE-78C096AD74D6}" sibTransId="{EF1D0509-23CC-4EA4-9898-E1A0D497BD78}"/>
    <dgm:cxn modelId="{40A8AC86-6D18-4C13-8899-7067A32080BD}" type="presOf" srcId="{86463457-1ED4-40BE-AC15-4BA22C9BE7D1}" destId="{FEDB5A35-0EAE-4CAE-8B76-B6CD2699715C}" srcOrd="0" destOrd="0" presId="urn:microsoft.com/office/officeart/2005/8/layout/bProcess4"/>
    <dgm:cxn modelId="{6CDEDF31-91C7-4316-8703-C856A439B68A}" type="presOf" srcId="{5C28EEB1-3323-496B-9361-09FE69308CD2}" destId="{48123AC6-99D5-4FEB-93B0-25428EB49CD3}" srcOrd="0" destOrd="0" presId="urn:microsoft.com/office/officeart/2005/8/layout/bProcess4"/>
    <dgm:cxn modelId="{E2AE52F2-DFB8-4D13-96CA-8E2E34371CB0}" type="presOf" srcId="{626023AA-3FD4-4B99-BA48-624C76DF8B35}" destId="{4C5F22B2-154F-4BF0-93FF-6AC87839170D}" srcOrd="0" destOrd="0" presId="urn:microsoft.com/office/officeart/2005/8/layout/bProcess4"/>
    <dgm:cxn modelId="{9882AA93-6DC8-4983-A63B-35291794E648}" srcId="{DA11F25C-E2E2-4A1C-B8BC-18A92C86C584}" destId="{4D301584-4B95-4546-A823-258A3156AF8C}" srcOrd="6" destOrd="0" parTransId="{7A2271F6-94DC-4329-B0B0-FE0D8E983ED2}" sibTransId="{5C28EEB1-3323-496B-9361-09FE69308CD2}"/>
    <dgm:cxn modelId="{8577C8BE-95D8-4EC7-A264-BD90F9557299}" type="presOf" srcId="{980DD49C-EB06-4D6A-9397-D73230BBB425}" destId="{769EFFE1-48CD-45A8-A452-C50E67364764}" srcOrd="0" destOrd="0" presId="urn:microsoft.com/office/officeart/2005/8/layout/bProcess4"/>
    <dgm:cxn modelId="{0996346A-A3C9-43CA-AA92-8BD857851229}" type="presOf" srcId="{FC399FA3-9F73-45E2-A96F-1E5A1367573E}" destId="{6F9DEC32-2798-4272-B110-4FC5E3BC4367}" srcOrd="0" destOrd="0" presId="urn:microsoft.com/office/officeart/2005/8/layout/bProcess4"/>
    <dgm:cxn modelId="{661ADCCB-EB87-49CA-9139-4C14B5A12560}" type="presOf" srcId="{61348CEF-B7F8-4967-BE36-04F2CD9FCDE1}" destId="{1559E7F8-AC15-4E9B-9E6C-413905C33FEA}" srcOrd="0" destOrd="0" presId="urn:microsoft.com/office/officeart/2005/8/layout/bProcess4"/>
    <dgm:cxn modelId="{76D24D74-DDD8-4E3D-8310-56668891AA7A}" type="presOf" srcId="{7E9A07FC-BE19-4FCF-AD84-5E610E42179C}" destId="{29FDB8B1-BD5E-4991-ABCA-122C611917E2}" srcOrd="0" destOrd="0" presId="urn:microsoft.com/office/officeart/2005/8/layout/bProcess4"/>
    <dgm:cxn modelId="{7F7E7AE6-4AE4-4494-A59B-361EB509A49A}" type="presOf" srcId="{913044C0-0652-4437-89CF-260C8D5E84F8}" destId="{29CCD001-CFA2-4BE5-886E-8A0A43D45121}" srcOrd="0" destOrd="0" presId="urn:microsoft.com/office/officeart/2005/8/layout/bProcess4"/>
    <dgm:cxn modelId="{3F940FB1-E317-4829-BA1F-CDE1373DE5E2}" type="presOf" srcId="{B1292AAF-89F4-4376-932B-397ABBA896E5}" destId="{72AE1E26-DD6D-4608-B130-B4FA87DAD16C}" srcOrd="0" destOrd="0" presId="urn:microsoft.com/office/officeart/2005/8/layout/bProcess4"/>
    <dgm:cxn modelId="{CBCDA6C4-CCF9-4F25-8174-ADFD669E8FBE}" srcId="{DA11F25C-E2E2-4A1C-B8BC-18A92C86C584}" destId="{303B5602-A810-4CC2-B183-0F7BD1049338}" srcOrd="8" destOrd="0" parTransId="{B0C1F1DA-708B-408B-85D8-35D164225F26}" sibTransId="{F1FDEFA3-CC32-438E-A952-0596B6BF9980}"/>
    <dgm:cxn modelId="{6E464D37-B8E6-447B-9C47-5691B690AD57}" type="presOf" srcId="{DDDC2BD4-79B4-46A8-B220-987C14AA5AC2}" destId="{E6ABACBE-4F61-431D-AF70-92BFCA1146BD}" srcOrd="0" destOrd="0" presId="urn:microsoft.com/office/officeart/2005/8/layout/bProcess4"/>
    <dgm:cxn modelId="{EA0F4D11-26B4-41D6-B95F-4F7EDB022D41}" type="presOf" srcId="{02F04707-D255-4B31-8165-6F99877FBA3C}" destId="{A85D437D-0E36-4B56-8860-28E0DA7CEECE}" srcOrd="0" destOrd="0" presId="urn:microsoft.com/office/officeart/2005/8/layout/bProcess4"/>
    <dgm:cxn modelId="{D6F81DDE-D0FC-40C4-BFBC-EE92BD5FE5E6}" type="presOf" srcId="{DA11F25C-E2E2-4A1C-B8BC-18A92C86C584}" destId="{F636A5B5-CD2D-496C-8419-09B36A9070DF}" srcOrd="0" destOrd="0" presId="urn:microsoft.com/office/officeart/2005/8/layout/bProcess4"/>
    <dgm:cxn modelId="{1874D8B8-EBB8-40D3-A235-6C9564F6B43D}" type="presParOf" srcId="{F636A5B5-CD2D-496C-8419-09B36A9070DF}" destId="{6DE23DC1-1F63-4FEB-A9C5-AF582A4A9D3B}" srcOrd="0" destOrd="0" presId="urn:microsoft.com/office/officeart/2005/8/layout/bProcess4"/>
    <dgm:cxn modelId="{186F2BB3-1318-41A3-92C9-0904D65363F9}" type="presParOf" srcId="{6DE23DC1-1F63-4FEB-A9C5-AF582A4A9D3B}" destId="{A0D63BD8-CDAD-4A1B-BF6F-C042EC4C0BF4}" srcOrd="0" destOrd="0" presId="urn:microsoft.com/office/officeart/2005/8/layout/bProcess4"/>
    <dgm:cxn modelId="{64B80253-AB87-469F-A10B-E79235688C04}" type="presParOf" srcId="{6DE23DC1-1F63-4FEB-A9C5-AF582A4A9D3B}" destId="{6F9DEC32-2798-4272-B110-4FC5E3BC4367}" srcOrd="1" destOrd="0" presId="urn:microsoft.com/office/officeart/2005/8/layout/bProcess4"/>
    <dgm:cxn modelId="{719418C0-81A4-4226-B10C-9AC85DA02F43}" type="presParOf" srcId="{F636A5B5-CD2D-496C-8419-09B36A9070DF}" destId="{E6ABACBE-4F61-431D-AF70-92BFCA1146BD}" srcOrd="1" destOrd="0" presId="urn:microsoft.com/office/officeart/2005/8/layout/bProcess4"/>
    <dgm:cxn modelId="{1141F87D-77B4-4BFE-8C7C-8E6813B33A24}" type="presParOf" srcId="{F636A5B5-CD2D-496C-8419-09B36A9070DF}" destId="{9C8ECF75-512F-4373-B5F1-BF13F54C5E72}" srcOrd="2" destOrd="0" presId="urn:microsoft.com/office/officeart/2005/8/layout/bProcess4"/>
    <dgm:cxn modelId="{DE33F8B6-1D14-4F9E-9114-05584F55B64D}" type="presParOf" srcId="{9C8ECF75-512F-4373-B5F1-BF13F54C5E72}" destId="{DDA3AAED-F48D-4C7E-BE59-A1EDA904BD0A}" srcOrd="0" destOrd="0" presId="urn:microsoft.com/office/officeart/2005/8/layout/bProcess4"/>
    <dgm:cxn modelId="{B3AE64E8-BE4F-4E51-BEE6-C3EC517424B9}" type="presParOf" srcId="{9C8ECF75-512F-4373-B5F1-BF13F54C5E72}" destId="{36FF7F3A-D925-4C7D-A121-11C4D8CA07BB}" srcOrd="1" destOrd="0" presId="urn:microsoft.com/office/officeart/2005/8/layout/bProcess4"/>
    <dgm:cxn modelId="{D61B8ECC-0A92-455E-81B1-9A31A13D1A18}" type="presParOf" srcId="{F636A5B5-CD2D-496C-8419-09B36A9070DF}" destId="{4C5F22B2-154F-4BF0-93FF-6AC87839170D}" srcOrd="3" destOrd="0" presId="urn:microsoft.com/office/officeart/2005/8/layout/bProcess4"/>
    <dgm:cxn modelId="{FF819B0A-1D66-4799-9B4B-BB03437AF4D5}" type="presParOf" srcId="{F636A5B5-CD2D-496C-8419-09B36A9070DF}" destId="{92D0274F-83EA-404C-B7A0-3D94447B57E3}" srcOrd="4" destOrd="0" presId="urn:microsoft.com/office/officeart/2005/8/layout/bProcess4"/>
    <dgm:cxn modelId="{07270DBB-004F-483A-B3BC-81331E16F05C}" type="presParOf" srcId="{92D0274F-83EA-404C-B7A0-3D94447B57E3}" destId="{05EEA23B-7F1B-4CAB-B853-E2C88B909094}" srcOrd="0" destOrd="0" presId="urn:microsoft.com/office/officeart/2005/8/layout/bProcess4"/>
    <dgm:cxn modelId="{D903E6C9-85FD-4813-AAB5-BA24D24CA39B}" type="presParOf" srcId="{92D0274F-83EA-404C-B7A0-3D94447B57E3}" destId="{0CDA457C-7BA7-4B19-BD69-38C35D7F3902}" srcOrd="1" destOrd="0" presId="urn:microsoft.com/office/officeart/2005/8/layout/bProcess4"/>
    <dgm:cxn modelId="{0AA21E55-CEB4-486A-98B1-6AC7722D58B0}" type="presParOf" srcId="{F636A5B5-CD2D-496C-8419-09B36A9070DF}" destId="{3F6EA239-98E2-4CC8-92E8-998881D8A393}" srcOrd="5" destOrd="0" presId="urn:microsoft.com/office/officeart/2005/8/layout/bProcess4"/>
    <dgm:cxn modelId="{63D6A670-CD02-493D-A831-10F271B754BB}" type="presParOf" srcId="{F636A5B5-CD2D-496C-8419-09B36A9070DF}" destId="{50FED9A1-0D67-4B83-AE48-BCD47006F956}" srcOrd="6" destOrd="0" presId="urn:microsoft.com/office/officeart/2005/8/layout/bProcess4"/>
    <dgm:cxn modelId="{1932BC99-28C8-468F-84C2-C9367C859B69}" type="presParOf" srcId="{50FED9A1-0D67-4B83-AE48-BCD47006F956}" destId="{2714D529-38D4-419A-8067-5BD7A0676BC8}" srcOrd="0" destOrd="0" presId="urn:microsoft.com/office/officeart/2005/8/layout/bProcess4"/>
    <dgm:cxn modelId="{D1C4310A-3CDB-4499-8E4D-23B16A10889C}" type="presParOf" srcId="{50FED9A1-0D67-4B83-AE48-BCD47006F956}" destId="{29CCD001-CFA2-4BE5-886E-8A0A43D45121}" srcOrd="1" destOrd="0" presId="urn:microsoft.com/office/officeart/2005/8/layout/bProcess4"/>
    <dgm:cxn modelId="{5139E7D2-3C67-4091-9969-6DD26022C84F}" type="presParOf" srcId="{F636A5B5-CD2D-496C-8419-09B36A9070DF}" destId="{5216A224-598A-4DA5-9441-0EDA9F213B9D}" srcOrd="7" destOrd="0" presId="urn:microsoft.com/office/officeart/2005/8/layout/bProcess4"/>
    <dgm:cxn modelId="{687C0CFD-0F43-4AB8-8692-311EAA59331D}" type="presParOf" srcId="{F636A5B5-CD2D-496C-8419-09B36A9070DF}" destId="{73AD459B-CFCF-4BFF-B5A6-46E5E0A8A3CF}" srcOrd="8" destOrd="0" presId="urn:microsoft.com/office/officeart/2005/8/layout/bProcess4"/>
    <dgm:cxn modelId="{8164CC60-A9D3-4E21-82FE-5B63612114F3}" type="presParOf" srcId="{73AD459B-CFCF-4BFF-B5A6-46E5E0A8A3CF}" destId="{E297C41A-6C89-491A-B693-B75B637171E8}" srcOrd="0" destOrd="0" presId="urn:microsoft.com/office/officeart/2005/8/layout/bProcess4"/>
    <dgm:cxn modelId="{B6BC0C8E-73D5-4BDA-BFD0-CBEAD2C7C4D8}" type="presParOf" srcId="{73AD459B-CFCF-4BFF-B5A6-46E5E0A8A3CF}" destId="{769EFFE1-48CD-45A8-A452-C50E67364764}" srcOrd="1" destOrd="0" presId="urn:microsoft.com/office/officeart/2005/8/layout/bProcess4"/>
    <dgm:cxn modelId="{4D4D2FB1-5115-4592-B685-6BC6D7261233}" type="presParOf" srcId="{F636A5B5-CD2D-496C-8419-09B36A9070DF}" destId="{FEDB5A35-0EAE-4CAE-8B76-B6CD2699715C}" srcOrd="9" destOrd="0" presId="urn:microsoft.com/office/officeart/2005/8/layout/bProcess4"/>
    <dgm:cxn modelId="{B2960C3B-4343-401A-AA6C-2F25AE497982}" type="presParOf" srcId="{F636A5B5-CD2D-496C-8419-09B36A9070DF}" destId="{79E5BB2E-6DA7-46BC-BAC9-C534E46B575A}" srcOrd="10" destOrd="0" presId="urn:microsoft.com/office/officeart/2005/8/layout/bProcess4"/>
    <dgm:cxn modelId="{E6D70D1F-C852-4AE8-B0AA-7D36AE9D7471}" type="presParOf" srcId="{79E5BB2E-6DA7-46BC-BAC9-C534E46B575A}" destId="{4119F85A-3A1B-410A-BD45-E128A21736E3}" srcOrd="0" destOrd="0" presId="urn:microsoft.com/office/officeart/2005/8/layout/bProcess4"/>
    <dgm:cxn modelId="{7EE6389E-C132-47B0-A91E-FEA0E7A0F0AC}" type="presParOf" srcId="{79E5BB2E-6DA7-46BC-BAC9-C534E46B575A}" destId="{29FDB8B1-BD5E-4991-ABCA-122C611917E2}" srcOrd="1" destOrd="0" presId="urn:microsoft.com/office/officeart/2005/8/layout/bProcess4"/>
    <dgm:cxn modelId="{7B8B4C37-B60D-4DF8-A883-CF8C3B71DF83}" type="presParOf" srcId="{F636A5B5-CD2D-496C-8419-09B36A9070DF}" destId="{72AE1E26-DD6D-4608-B130-B4FA87DAD16C}" srcOrd="11" destOrd="0" presId="urn:microsoft.com/office/officeart/2005/8/layout/bProcess4"/>
    <dgm:cxn modelId="{AFF036D5-1776-4C49-8F62-344873A168B3}" type="presParOf" srcId="{F636A5B5-CD2D-496C-8419-09B36A9070DF}" destId="{C411FDE8-9D23-4A4C-BDD0-7A6B4B47EC8D}" srcOrd="12" destOrd="0" presId="urn:microsoft.com/office/officeart/2005/8/layout/bProcess4"/>
    <dgm:cxn modelId="{F9841532-796F-4A2D-88DC-FDA34A4FED17}" type="presParOf" srcId="{C411FDE8-9D23-4A4C-BDD0-7A6B4B47EC8D}" destId="{BC660017-2C05-4391-B434-73432B173E76}" srcOrd="0" destOrd="0" presId="urn:microsoft.com/office/officeart/2005/8/layout/bProcess4"/>
    <dgm:cxn modelId="{1425A75A-504A-4BC3-9203-6359974D4B41}" type="presParOf" srcId="{C411FDE8-9D23-4A4C-BDD0-7A6B4B47EC8D}" destId="{167497A7-1D55-48A3-AADA-6F35F1BDD3B1}" srcOrd="1" destOrd="0" presId="urn:microsoft.com/office/officeart/2005/8/layout/bProcess4"/>
    <dgm:cxn modelId="{75D317B4-268F-4D99-B052-7594D44F68AD}" type="presParOf" srcId="{F636A5B5-CD2D-496C-8419-09B36A9070DF}" destId="{48123AC6-99D5-4FEB-93B0-25428EB49CD3}" srcOrd="13" destOrd="0" presId="urn:microsoft.com/office/officeart/2005/8/layout/bProcess4"/>
    <dgm:cxn modelId="{F4CB04AF-D7B5-4C12-B65A-4CEB1AA8D0BC}" type="presParOf" srcId="{F636A5B5-CD2D-496C-8419-09B36A9070DF}" destId="{91EF26D2-97D1-4A8D-8527-49C6CD668286}" srcOrd="14" destOrd="0" presId="urn:microsoft.com/office/officeart/2005/8/layout/bProcess4"/>
    <dgm:cxn modelId="{CFDAF60F-41B8-4EF6-B2D8-FB0CCD9BCDBF}" type="presParOf" srcId="{91EF26D2-97D1-4A8D-8527-49C6CD668286}" destId="{CEFBFD2E-0E13-4433-B963-3D216E8B4C62}" srcOrd="0" destOrd="0" presId="urn:microsoft.com/office/officeart/2005/8/layout/bProcess4"/>
    <dgm:cxn modelId="{896EB0CC-D886-448E-9290-C43B06563EC4}" type="presParOf" srcId="{91EF26D2-97D1-4A8D-8527-49C6CD668286}" destId="{A85D437D-0E36-4B56-8860-28E0DA7CEECE}" srcOrd="1" destOrd="0" presId="urn:microsoft.com/office/officeart/2005/8/layout/bProcess4"/>
    <dgm:cxn modelId="{E23BAC4D-504C-4A56-ABD1-F275094454CE}" type="presParOf" srcId="{F636A5B5-CD2D-496C-8419-09B36A9070DF}" destId="{1559E7F8-AC15-4E9B-9E6C-413905C33FEA}" srcOrd="15" destOrd="0" presId="urn:microsoft.com/office/officeart/2005/8/layout/bProcess4"/>
    <dgm:cxn modelId="{CA65D70B-EA86-44EB-89CA-5819FE7CF141}" type="presParOf" srcId="{F636A5B5-CD2D-496C-8419-09B36A9070DF}" destId="{A7F3FDBC-21DE-4FB0-AE60-D3C4280837C7}" srcOrd="16" destOrd="0" presId="urn:microsoft.com/office/officeart/2005/8/layout/bProcess4"/>
    <dgm:cxn modelId="{C5CDB8B1-FCF0-41C4-A14E-057000B30FE4}" type="presParOf" srcId="{A7F3FDBC-21DE-4FB0-AE60-D3C4280837C7}" destId="{F58FC844-49A3-4BFE-85FF-6D9AE4B30995}" srcOrd="0" destOrd="0" presId="urn:microsoft.com/office/officeart/2005/8/layout/bProcess4"/>
    <dgm:cxn modelId="{0D6FFDCE-687D-4ADA-B724-977BBA5CCD6A}" type="presParOf" srcId="{A7F3FDBC-21DE-4FB0-AE60-D3C4280837C7}" destId="{7EC7CBA2-75B5-4344-B123-4588BBBE88E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BACBE-4F61-431D-AF70-92BFCA1146BD}">
      <dsp:nvSpPr>
        <dsp:cNvPr id="0" name=""/>
        <dsp:cNvSpPr/>
      </dsp:nvSpPr>
      <dsp:spPr>
        <a:xfrm rot="5342856">
          <a:off x="-154251" y="998754"/>
          <a:ext cx="1571042" cy="1828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DEC32-2798-4272-B110-4FC5E3BC4367}">
      <dsp:nvSpPr>
        <dsp:cNvPr id="0" name=""/>
        <dsp:cNvSpPr/>
      </dsp:nvSpPr>
      <dsp:spPr>
        <a:xfrm>
          <a:off x="207328" y="911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Знающую историю и культуру своей страны</a:t>
          </a:r>
        </a:p>
      </dsp:txBody>
      <dsp:txXfrm>
        <a:off x="243022" y="36605"/>
        <a:ext cx="1959743" cy="1147291"/>
      </dsp:txXfrm>
    </dsp:sp>
    <dsp:sp modelId="{4C5F22B2-154F-4BF0-93FF-6AC87839170D}">
      <dsp:nvSpPr>
        <dsp:cNvPr id="0" name=""/>
        <dsp:cNvSpPr/>
      </dsp:nvSpPr>
      <dsp:spPr>
        <a:xfrm rot="5472351">
          <a:off x="-97511" y="2519773"/>
          <a:ext cx="1462221" cy="1828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F7F3A-D925-4C7D-A121-11C4D8CA07BB}">
      <dsp:nvSpPr>
        <dsp:cNvPr id="0" name=""/>
        <dsp:cNvSpPr/>
      </dsp:nvSpPr>
      <dsp:spPr>
        <a:xfrm>
          <a:off x="238100" y="1576395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Творчески мыслящую </a:t>
          </a:r>
        </a:p>
      </dsp:txBody>
      <dsp:txXfrm>
        <a:off x="273794" y="1612089"/>
        <a:ext cx="1959743" cy="1147291"/>
      </dsp:txXfrm>
    </dsp:sp>
    <dsp:sp modelId="{3F6EA239-98E2-4CC8-92E8-998881D8A393}">
      <dsp:nvSpPr>
        <dsp:cNvPr id="0" name=""/>
        <dsp:cNvSpPr/>
      </dsp:nvSpPr>
      <dsp:spPr>
        <a:xfrm>
          <a:off x="622871" y="3255380"/>
          <a:ext cx="2692088" cy="1828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A457C-7BA7-4B19-BD69-38C35D7F3902}">
      <dsp:nvSpPr>
        <dsp:cNvPr id="0" name=""/>
        <dsp:cNvSpPr/>
      </dsp:nvSpPr>
      <dsp:spPr>
        <a:xfrm>
          <a:off x="207328" y="3047609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Соблюдающую духовные, правовые и общечеловеческие нормы</a:t>
          </a:r>
        </a:p>
      </dsp:txBody>
      <dsp:txXfrm>
        <a:off x="243022" y="3083303"/>
        <a:ext cx="1959743" cy="1147291"/>
      </dsp:txXfrm>
    </dsp:sp>
    <dsp:sp modelId="{5216A224-598A-4DA5-9441-0EDA9F213B9D}">
      <dsp:nvSpPr>
        <dsp:cNvPr id="0" name=""/>
        <dsp:cNvSpPr/>
      </dsp:nvSpPr>
      <dsp:spPr>
        <a:xfrm rot="16200000">
          <a:off x="2562602" y="2493706"/>
          <a:ext cx="1514032" cy="1828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CD001-CFA2-4BE5-886E-8A0A43D45121}">
      <dsp:nvSpPr>
        <dsp:cNvPr id="0" name=""/>
        <dsp:cNvSpPr/>
      </dsp:nvSpPr>
      <dsp:spPr>
        <a:xfrm>
          <a:off x="2908734" y="3047609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Имеющую твёрдую социально-активную позицию гражданина России</a:t>
          </a:r>
        </a:p>
      </dsp:txBody>
      <dsp:txXfrm>
        <a:off x="2944428" y="3083303"/>
        <a:ext cx="1959743" cy="1147291"/>
      </dsp:txXfrm>
    </dsp:sp>
    <dsp:sp modelId="{FEDB5A35-0EAE-4CAE-8B76-B6CD2699715C}">
      <dsp:nvSpPr>
        <dsp:cNvPr id="0" name=""/>
        <dsp:cNvSpPr/>
      </dsp:nvSpPr>
      <dsp:spPr>
        <a:xfrm rot="16200000">
          <a:off x="2562602" y="970357"/>
          <a:ext cx="1514032" cy="1828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EFFE1-48CD-45A8-A452-C50E67364764}">
      <dsp:nvSpPr>
        <dsp:cNvPr id="0" name=""/>
        <dsp:cNvSpPr/>
      </dsp:nvSpPr>
      <dsp:spPr>
        <a:xfrm>
          <a:off x="2908734" y="1524260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Отвечающую за свои дела и поступки</a:t>
          </a:r>
        </a:p>
      </dsp:txBody>
      <dsp:txXfrm>
        <a:off x="2944428" y="1559954"/>
        <a:ext cx="1959743" cy="1147291"/>
      </dsp:txXfrm>
    </dsp:sp>
    <dsp:sp modelId="{72AE1E26-DD6D-4608-B130-B4FA87DAD16C}">
      <dsp:nvSpPr>
        <dsp:cNvPr id="0" name=""/>
        <dsp:cNvSpPr/>
      </dsp:nvSpPr>
      <dsp:spPr>
        <a:xfrm>
          <a:off x="3324276" y="208682"/>
          <a:ext cx="2692088" cy="1828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DB8B1-BD5E-4991-ABCA-122C611917E2}">
      <dsp:nvSpPr>
        <dsp:cNvPr id="0" name=""/>
        <dsp:cNvSpPr/>
      </dsp:nvSpPr>
      <dsp:spPr>
        <a:xfrm>
          <a:off x="2908734" y="911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Духовно и физически здоровую</a:t>
          </a:r>
        </a:p>
      </dsp:txBody>
      <dsp:txXfrm>
        <a:off x="2944428" y="36605"/>
        <a:ext cx="1959743" cy="1147291"/>
      </dsp:txXfrm>
    </dsp:sp>
    <dsp:sp modelId="{48123AC6-99D5-4FEB-93B0-25428EB49CD3}">
      <dsp:nvSpPr>
        <dsp:cNvPr id="0" name=""/>
        <dsp:cNvSpPr/>
      </dsp:nvSpPr>
      <dsp:spPr>
        <a:xfrm rot="5400000">
          <a:off x="5264007" y="970357"/>
          <a:ext cx="1514032" cy="1828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497A7-1D55-48A3-AADA-6F35F1BDD3B1}">
      <dsp:nvSpPr>
        <dsp:cNvPr id="0" name=""/>
        <dsp:cNvSpPr/>
      </dsp:nvSpPr>
      <dsp:spPr>
        <a:xfrm>
          <a:off x="5610139" y="911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Обладающую культурной мыслью и речью</a:t>
          </a:r>
        </a:p>
      </dsp:txBody>
      <dsp:txXfrm>
        <a:off x="5645833" y="36605"/>
        <a:ext cx="1959743" cy="1147291"/>
      </dsp:txXfrm>
    </dsp:sp>
    <dsp:sp modelId="{1559E7F8-AC15-4E9B-9E6C-413905C33FEA}">
      <dsp:nvSpPr>
        <dsp:cNvPr id="0" name=""/>
        <dsp:cNvSpPr/>
      </dsp:nvSpPr>
      <dsp:spPr>
        <a:xfrm rot="5400000">
          <a:off x="5264007" y="2493706"/>
          <a:ext cx="1514032" cy="1828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D437D-0E36-4B56-8860-28E0DA7CEECE}">
      <dsp:nvSpPr>
        <dsp:cNvPr id="0" name=""/>
        <dsp:cNvSpPr/>
      </dsp:nvSpPr>
      <dsp:spPr>
        <a:xfrm>
          <a:off x="5610139" y="1524260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Способную </a:t>
          </a:r>
          <a:r>
            <a:rPr lang="ru-RU" sz="1600" kern="1200" dirty="0" err="1"/>
            <a:t>саморазвиваться</a:t>
          </a:r>
          <a:endParaRPr lang="ru-RU" sz="1600" kern="1200" dirty="0"/>
        </a:p>
      </dsp:txBody>
      <dsp:txXfrm>
        <a:off x="5645833" y="1559954"/>
        <a:ext cx="1959743" cy="1147291"/>
      </dsp:txXfrm>
    </dsp:sp>
    <dsp:sp modelId="{7EC7CBA2-75B5-4344-B123-4588BBBE88ED}">
      <dsp:nvSpPr>
        <dsp:cNvPr id="0" name=""/>
        <dsp:cNvSpPr/>
      </dsp:nvSpPr>
      <dsp:spPr>
        <a:xfrm>
          <a:off x="5610139" y="3047609"/>
          <a:ext cx="2031131" cy="121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Любящую свою Родину и народ</a:t>
          </a:r>
        </a:p>
      </dsp:txBody>
      <dsp:txXfrm>
        <a:off x="5645833" y="3083303"/>
        <a:ext cx="1959743" cy="1147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2483-1745-4BB4-9EF9-048923D61BE4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3048-7F75-4A8B-859E-CA59A4105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9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285883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–средняя общеобразовательная школа №6 г.Маркса, Саратовской области</a:t>
            </a:r>
            <a:r>
              <a:rPr lang="ru-RU" sz="20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576" y="2895950"/>
            <a:ext cx="7232848" cy="355738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Гражданско-патриотическое воспитание участников волонтёрского кружка «Данко и Ко»</a:t>
            </a:r>
          </a:p>
          <a:p>
            <a:pPr algn="r" eaLnBrk="1" hangingPunct="1"/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r" eaLnBrk="1" hangingPunct="1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Герасимова Наталья Викторовна</a:t>
            </a:r>
          </a:p>
          <a:p>
            <a:pPr algn="r" eaLnBrk="1" hangingPunct="1"/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Маркс 2024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378490-748E-476F-ADB9-3E1FF42C4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45" y="2204864"/>
            <a:ext cx="2553540" cy="34007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8E77EF-3915-4AC9-917F-3F3F51B31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6115" y="1340768"/>
            <a:ext cx="3136325" cy="27447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B46FAE2-B46E-4D07-BCF2-A4A92FF2E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8192" y="1340768"/>
            <a:ext cx="2061882" cy="27447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306655A-5B2E-4309-8CA5-5FDC59686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8192" y="4085481"/>
            <a:ext cx="2061882" cy="25202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394AFE3-F76E-47EF-955E-DB51D98B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6115" y="4085482"/>
            <a:ext cx="313632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14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89CC21-9190-4E8B-9709-BBD8DACC3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3615825" cy="27149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C2B1AC-022B-48E2-B233-D1CFDC994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607" y="1484784"/>
            <a:ext cx="3615825" cy="2714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2D550C-3721-4DAE-8AC8-67169F21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1002" y="4221772"/>
            <a:ext cx="3256781" cy="24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04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4901039-8B20-406F-A645-6D6C546C1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3888432" cy="2808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FE4A62-594C-4D3F-B6DB-8AD8B75D0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885912"/>
            <a:ext cx="3888432" cy="26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07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024CBC-5C4A-4FAD-B071-929E067A0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496" y="1462887"/>
            <a:ext cx="2013541" cy="2333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9E2193-EBA8-4A7E-B823-85E5231F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462888"/>
            <a:ext cx="3312368" cy="22993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0B935A-F63D-4CB5-9A42-44F24DB44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028" y="3928731"/>
            <a:ext cx="3456385" cy="23336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107F5F-17A6-4FE1-A926-AA7DC10F8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28731"/>
            <a:ext cx="3456384" cy="23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09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278642565"/>
              </p:ext>
            </p:extLst>
          </p:nvPr>
        </p:nvGraphicFramePr>
        <p:xfrm>
          <a:off x="762000" y="2209800"/>
          <a:ext cx="784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371600"/>
            <a:ext cx="6000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Результатом  нашей работы мы хотим видеть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личность: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7982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1857365"/>
            <a:ext cx="64294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99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357298"/>
            <a:ext cx="5745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«Чтобы поверить в добро, надо начать делать его»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 Николаевич Толстой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00307"/>
            <a:ext cx="807249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Патриотизм не заложен в генах человека: это не наследственное, а социальное качество. Патриотизм включает в себя различные духовные компоненты: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6D661C-BB19-426B-B749-9E672B9968F4}"/>
              </a:ext>
            </a:extLst>
          </p:cNvPr>
          <p:cNvSpPr/>
          <p:nvPr/>
        </p:nvSpPr>
        <p:spPr>
          <a:xfrm>
            <a:off x="755576" y="3212976"/>
            <a:ext cx="2520280" cy="1310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родного языка; заботу и долг перед большой и малой Родиной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648B8A-25A6-47B5-9F01-1FEC94A45A93}"/>
              </a:ext>
            </a:extLst>
          </p:cNvPr>
          <p:cNvSpPr/>
          <p:nvPr/>
        </p:nvSpPr>
        <p:spPr>
          <a:xfrm>
            <a:off x="3077196" y="4036015"/>
            <a:ext cx="2954246" cy="120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уважение к историческому и культурному наследию страны; ответственность за судьбу страны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85453B-A261-4A16-AC02-F038741DC73A}"/>
              </a:ext>
            </a:extLst>
          </p:cNvPr>
          <p:cNvSpPr/>
          <p:nvPr/>
        </p:nvSpPr>
        <p:spPr>
          <a:xfrm>
            <a:off x="5905746" y="4560823"/>
            <a:ext cx="2738220" cy="12003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милосердие и гуманизм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6AA0DA-AC26-42E1-BFAF-2C63B85C38D3}"/>
              </a:ext>
            </a:extLst>
          </p:cNvPr>
          <p:cNvSpPr/>
          <p:nvPr/>
        </p:nvSpPr>
        <p:spPr>
          <a:xfrm>
            <a:off x="683568" y="1700808"/>
            <a:ext cx="78488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Патриотизм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это комплекс позитивных качеств, которые должны быть сформированы обществом и в том числе педагогами в подрастающем поколении. </a:t>
            </a:r>
          </a:p>
          <a:p>
            <a:pPr lvl="0"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волонтёрство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добровольческая деятельность, направленная на патриотическое воспитание и сохранение исторической памяти.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29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B7D039-07AC-47FC-A544-D8D730138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191669"/>
            <a:ext cx="4149080" cy="3384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515F9A-EECA-4C5F-957B-C5586A148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340768"/>
            <a:ext cx="2465025" cy="18509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FB039B-6DDF-48BD-B805-36E51E61F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1347023"/>
            <a:ext cx="2465026" cy="18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98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5C1DA3-69B1-476B-B53C-D3A8AD7B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830" y="1664878"/>
            <a:ext cx="2431899" cy="18268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DCF2A0-10DE-41F0-B463-34B76A126C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19"/>
          <a:stretch/>
        </p:blipFill>
        <p:spPr>
          <a:xfrm>
            <a:off x="532072" y="1370882"/>
            <a:ext cx="2124754" cy="2498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5B75F5-1267-4E89-9710-F28FED822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749" y="1664878"/>
            <a:ext cx="2435854" cy="18268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87466C-1582-426C-8FE5-835B237C5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0711" y="4149080"/>
            <a:ext cx="2435854" cy="18268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54BD2FB-0BAC-4836-BA37-07A99C37F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830" y="4149080"/>
            <a:ext cx="2435853" cy="18268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6FFB496-6E43-436B-A1D1-166C824C8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33" y="3763054"/>
            <a:ext cx="2120993" cy="28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7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FBBBAB-E22D-492B-BB6E-69F58FA86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12776"/>
            <a:ext cx="79208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01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48A7C8-90E9-4BE3-AAFB-B0B9D5242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811" y="1520788"/>
            <a:ext cx="3627369" cy="45365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8B6ED1-80B0-4733-87F5-A87DD80F9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103" y="4003503"/>
            <a:ext cx="3398834" cy="22322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1FCC8C-DF33-44F1-8549-C093A2B24B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" t="15637" r="5747" b="25455"/>
          <a:stretch/>
        </p:blipFill>
        <p:spPr>
          <a:xfrm>
            <a:off x="823754" y="1556792"/>
            <a:ext cx="339883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14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003D00-97AE-4DD2-8AD1-DC8846584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1" r="7894" b="22169"/>
          <a:stretch/>
        </p:blipFill>
        <p:spPr>
          <a:xfrm>
            <a:off x="611560" y="2348880"/>
            <a:ext cx="4104456" cy="2787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F9988D-CA58-42F1-BE11-D80FCF7C9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531016"/>
            <a:ext cx="3160549" cy="22109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C67E4B-0FC0-4B5B-97CF-5F7C95719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9" y="3960215"/>
            <a:ext cx="3160548" cy="2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59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2C6A6E-3D12-4A51-BC49-70348AB5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412776"/>
            <a:ext cx="3931902" cy="2952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9B5CF7-2994-400B-BB1E-B020C9130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51"/>
          <a:stretch/>
        </p:blipFill>
        <p:spPr>
          <a:xfrm>
            <a:off x="546159" y="3668240"/>
            <a:ext cx="2216800" cy="27156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1DCD5DD-E3D4-414D-A0E6-8BDF1BB9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081" y="3444806"/>
            <a:ext cx="2216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47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186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Муниципальное общеобразовательное учреждение –средняя общеобразовательная школа №6 г.Маркса, Саратовской области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144</cp:revision>
  <dcterms:created xsi:type="dcterms:W3CDTF">2013-10-28T09:12:00Z</dcterms:created>
  <dcterms:modified xsi:type="dcterms:W3CDTF">2025-04-30T07:54:17Z</dcterms:modified>
</cp:coreProperties>
</file>