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7"/>
  </p:notesMasterIdLst>
  <p:sldIdLst>
    <p:sldId id="281" r:id="rId2"/>
    <p:sldId id="282" r:id="rId3"/>
    <p:sldId id="272" r:id="rId4"/>
    <p:sldId id="283" r:id="rId5"/>
    <p:sldId id="287" r:id="rId6"/>
    <p:sldId id="286" r:id="rId7"/>
    <p:sldId id="277" r:id="rId8"/>
    <p:sldId id="284" r:id="rId9"/>
    <p:sldId id="273" r:id="rId10"/>
    <p:sldId id="274" r:id="rId11"/>
    <p:sldId id="263" r:id="rId12"/>
    <p:sldId id="266" r:id="rId13"/>
    <p:sldId id="292" r:id="rId14"/>
    <p:sldId id="259" r:id="rId15"/>
    <p:sldId id="289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Rg st="1" end="26"/>
    <p:penClr>
      <a:srgbClr val="FF0000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0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vertBarState="maximized">
    <p:restoredLeft sz="22370" autoAdjust="0"/>
    <p:restoredTop sz="86477" autoAdjust="0"/>
  </p:normalViewPr>
  <p:slideViewPr>
    <p:cSldViewPr>
      <p:cViewPr>
        <p:scale>
          <a:sx n="60" d="100"/>
          <a:sy n="60" d="100"/>
        </p:scale>
        <p:origin x="-1404" y="-4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4158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7C8E45-64F0-4DF4-A596-467DA08610A5}" type="datetimeFigureOut">
              <a:rPr lang="ru-RU" smtClean="0"/>
              <a:pPr/>
              <a:t>28.01.2019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EC346F-566B-4E65-A879-7E955A300C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11937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79121-3D8C-4833-B909-D8272C757049}" type="datetimeFigureOut">
              <a:rPr lang="ru-RU" smtClean="0"/>
              <a:pPr/>
              <a:t>28.01.2019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1CA25-8BEE-46F6-A7BD-FC066D7066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204642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79121-3D8C-4833-B909-D8272C757049}" type="datetimeFigureOut">
              <a:rPr lang="ru-RU" smtClean="0"/>
              <a:pPr/>
              <a:t>28.01.2019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1CA25-8BEE-46F6-A7BD-FC066D7066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33053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79121-3D8C-4833-B909-D8272C757049}" type="datetimeFigureOut">
              <a:rPr lang="ru-RU" smtClean="0"/>
              <a:pPr/>
              <a:t>28.01.2019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1CA25-8BEE-46F6-A7BD-FC066D7066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19019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79121-3D8C-4833-B909-D8272C757049}" type="datetimeFigureOut">
              <a:rPr lang="ru-RU" smtClean="0"/>
              <a:pPr/>
              <a:t>28.01.2019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1CA25-8BEE-46F6-A7BD-FC066D7066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882209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79121-3D8C-4833-B909-D8272C757049}" type="datetimeFigureOut">
              <a:rPr lang="ru-RU" smtClean="0"/>
              <a:pPr/>
              <a:t>28.01.2019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1CA25-8BEE-46F6-A7BD-FC066D7066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148638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79121-3D8C-4833-B909-D8272C757049}" type="datetimeFigureOut">
              <a:rPr lang="ru-RU" smtClean="0"/>
              <a:pPr/>
              <a:t>28.01.2019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1CA25-8BEE-46F6-A7BD-FC066D7066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727219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79121-3D8C-4833-B909-D8272C757049}" type="datetimeFigureOut">
              <a:rPr lang="ru-RU" smtClean="0"/>
              <a:pPr/>
              <a:t>28.01.2019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1CA25-8BEE-46F6-A7BD-FC066D7066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926790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79121-3D8C-4833-B909-D8272C757049}" type="datetimeFigureOut">
              <a:rPr lang="ru-RU" smtClean="0"/>
              <a:pPr/>
              <a:t>28.01.2019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1CA25-8BEE-46F6-A7BD-FC066D7066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949755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79121-3D8C-4833-B909-D8272C757049}" type="datetimeFigureOut">
              <a:rPr lang="ru-RU" smtClean="0"/>
              <a:pPr/>
              <a:t>28.01.2019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1CA25-8BEE-46F6-A7BD-FC066D7066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575416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79121-3D8C-4833-B909-D8272C757049}" type="datetimeFigureOut">
              <a:rPr lang="ru-RU" smtClean="0"/>
              <a:pPr/>
              <a:t>28.01.2019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1CA25-8BEE-46F6-A7BD-FC066D7066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359702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79121-3D8C-4833-B909-D8272C757049}" type="datetimeFigureOut">
              <a:rPr lang="ru-RU" smtClean="0"/>
              <a:pPr/>
              <a:t>28.01.2019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1CA25-8BEE-46F6-A7BD-FC066D7066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10339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A79121-3D8C-4833-B909-D8272C757049}" type="datetimeFigureOut">
              <a:rPr lang="ru-RU" smtClean="0"/>
              <a:pPr/>
              <a:t>28.01.2019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01CA25-8BEE-46F6-A7BD-FC066D7066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2326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949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14202"/>
          </a:xfrm>
        </p:spPr>
        <p:txBody>
          <a:bodyPr>
            <a:normAutofit fontScale="90000"/>
          </a:bodyPr>
          <a:lstStyle/>
          <a:p>
            <a:pPr indent="228600">
              <a:spcAft>
                <a:spcPts val="0"/>
              </a:spcAft>
            </a:pPr>
            <a:r>
              <a:rPr lang="ru-RU" b="1" dirty="0" smtClean="0">
                <a:solidFill>
                  <a:srgbClr val="C00000"/>
                </a:solidFill>
                <a:effectLst/>
                <a:latin typeface="Monotype Corsiva" panose="03010101010201010101" pitchFamily="66" charset="0"/>
                <a:ea typeface="Times New Roman"/>
                <a:cs typeface="Times New Roman"/>
              </a:rPr>
              <a:t>Знания свои и всё тепло</a:t>
            </a:r>
            <a:r>
              <a:rPr lang="ru-RU" sz="3600" b="1" dirty="0">
                <a:solidFill>
                  <a:srgbClr val="C00000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/>
            </a:r>
            <a:br>
              <a:rPr lang="ru-RU" sz="3600" b="1" dirty="0">
                <a:solidFill>
                  <a:srgbClr val="C00000"/>
                </a:solidFill>
                <a:latin typeface="Monotype Corsiva" panose="03010101010201010101" pitchFamily="66" charset="0"/>
                <a:ea typeface="Calibri"/>
                <a:cs typeface="Times New Roman"/>
              </a:rPr>
            </a:br>
            <a:r>
              <a:rPr lang="ru-RU" b="1" dirty="0" smtClean="0">
                <a:solidFill>
                  <a:srgbClr val="C00000"/>
                </a:solidFill>
                <a:effectLst/>
                <a:latin typeface="Monotype Corsiva" panose="03010101010201010101" pitchFamily="66" charset="0"/>
                <a:ea typeface="Times New Roman"/>
                <a:cs typeface="Times New Roman"/>
              </a:rPr>
              <a:t>Мне не жалко для ребят!</a:t>
            </a:r>
            <a:r>
              <a:rPr lang="ru-RU" sz="3600" dirty="0">
                <a:ea typeface="Calibri"/>
                <a:cs typeface="Times New Roman"/>
              </a:rPr>
              <a:t/>
            </a:r>
            <a:br>
              <a:rPr lang="ru-RU" sz="3600" dirty="0">
                <a:ea typeface="Calibri"/>
                <a:cs typeface="Times New Roman"/>
              </a:rPr>
            </a:br>
            <a:endParaRPr lang="ru-RU" dirty="0"/>
          </a:p>
        </p:txBody>
      </p:sp>
      <p:pic>
        <p:nvPicPr>
          <p:cNvPr id="7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  <p:pic>
        <p:nvPicPr>
          <p:cNvPr id="12290" name="Picture 2" descr="C:\Documents and Settings\ИРИНА Бурнаева\Рабочий стол\фото  ирина\DSC_020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348706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1772391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 advTm="2536">
        <p14:doors dir="vert"/>
      </p:transition>
    </mc:Choice>
    <mc:Fallback>
      <p:transition spd="slow" advTm="253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1"/>
            <a:ext cx="9180512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6" name="Picture 2" descr="C:\Documents and Settings\ИРИНА Бурнаева\Рабочий стол\, моя работа, мои работы\DSC_0221.JPG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46" r="15770"/>
          <a:stretch/>
        </p:blipFill>
        <p:spPr bwMode="auto">
          <a:xfrm rot="10800000">
            <a:off x="107504" y="1628800"/>
            <a:ext cx="3800475" cy="336891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Documents and Settings\ИРИНА Бурнаева\Рабочий стол\все  подряд\145094027466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3859" y="4212000"/>
            <a:ext cx="3528000" cy="2646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4767" y="908720"/>
            <a:ext cx="3035300" cy="92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0" name="Picture 6" descr="C:\Documents and Settings\ИРИНА Бурнаева\Рабочий стол\все  подряд\144844360537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16632"/>
            <a:ext cx="4876800" cy="3657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85215149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 advTm="1636">
        <p14:shred/>
      </p:transition>
    </mc:Choice>
    <mc:Fallback>
      <p:transition spd="slow" advTm="163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7646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 descr="C:\Documents and Settings\ИРИНА Бурнаева\Рабочий стол\фтп\фото мое\66.t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2904" r="23919" b="24683"/>
          <a:stretch/>
        </p:blipFill>
        <p:spPr bwMode="auto">
          <a:xfrm rot="20666852">
            <a:off x="539552" y="692696"/>
            <a:ext cx="2543175" cy="260295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5" name="Picture 9" descr="C:\Documents and Settings\ИРИНА Бурнаева\Рабочий стол\фото  ирина\DSC_020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5200" y="277238"/>
            <a:ext cx="4560000" cy="342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 descr="C:\Documents and Settings\ИРИНА Бурнаева\Рабочий стол\сайт\2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284984"/>
            <a:ext cx="4464000" cy="334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54227658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 advTm="6220">
        <p14:gallery dir="l"/>
      </p:transition>
    </mc:Choice>
    <mc:Fallback>
      <p:transition spd="slow" advTm="622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250"/>
            <a:ext cx="9288000" cy="684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350" y="955675"/>
            <a:ext cx="6589713" cy="4945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25256997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 advTm="2172">
        <p14:flip dir="r"/>
      </p:transition>
    </mc:Choice>
    <mc:Fallback>
      <p:transition spd="slow" advTm="217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975" y="4763"/>
            <a:ext cx="9291638" cy="684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3126">
            <a:off x="5932643" y="1016834"/>
            <a:ext cx="3083772" cy="2523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C:\Documents and Settings\ИРИНА Бурнаева\Рабочий стол\Эмиль\IMG_20170221_10533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27647">
            <a:off x="262975" y="369837"/>
            <a:ext cx="4761270" cy="357095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DSC_0856.jpg"/>
          <p:cNvPicPr>
            <a:picLocks noChangeAspect="1" noChangeArrowheads="1"/>
          </p:cNvPicPr>
          <p:nvPr/>
        </p:nvPicPr>
        <p:blipFill rotWithShape="1">
          <a:blip r:embed="rId5" cstate="print"/>
          <a:srcRect l="6987" r="6164"/>
          <a:stretch/>
        </p:blipFill>
        <p:spPr bwMode="auto">
          <a:xfrm>
            <a:off x="3957144" y="3571876"/>
            <a:ext cx="3901003" cy="292995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59871841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 advTm="6484">
        <p14:flip dir="r"/>
      </p:transition>
    </mc:Choice>
    <mc:Fallback>
      <p:transition spd="slow" advTm="648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0"/>
            <a:ext cx="12193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581384" y="617716"/>
            <a:ext cx="8157592" cy="111336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                       Это </a:t>
            </a:r>
            <a:r>
              <a:rPr lang="ru-RU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мой мир, как он красив и светел!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6" name="Содержимое 5" descr="DSC_0870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857224" y="1643050"/>
            <a:ext cx="7043285" cy="4525963"/>
          </a:xfrm>
        </p:spPr>
      </p:pic>
    </p:spTree>
    <p:extLst>
      <p:ext uri="{BB962C8B-B14F-4D97-AF65-F5344CB8AC3E}">
        <p14:creationId xmlns="" xmlns:p14="http://schemas.microsoft.com/office/powerpoint/2010/main" val="162146241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900" advTm="5843">
        <p14:glitter pattern="hexagon"/>
      </p:transition>
    </mc:Choice>
    <mc:Fallback>
      <p:transition spd="slow" advTm="584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576" y="-171400"/>
            <a:ext cx="9900592" cy="763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5445224"/>
            <a:ext cx="7774632" cy="1296144"/>
          </a:xfrm>
        </p:spPr>
        <p:txBody>
          <a:bodyPr>
            <a:normAutofit fontScale="90000"/>
          </a:bodyPr>
          <a:lstStyle/>
          <a:p>
            <a:r>
              <a:rPr lang="ru-RU" sz="4800" b="1" dirty="0" smtClean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БЛАГОДАРЮ  ЗА  ВНИМАНИЕ!</a:t>
            </a:r>
            <a:endParaRPr lang="ru-RU" sz="4800" b="1" dirty="0">
              <a:solidFill>
                <a:schemeClr val="accent2">
                  <a:lumMod val="50000"/>
                </a:schemeClr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4743083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4786">
        <p14:prism isContent="1"/>
      </p:transition>
    </mc:Choice>
    <mc:Fallback>
      <p:transition spd="slow" advTm="478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74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08498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/>
            </a:r>
            <a:br>
              <a:rPr lang="ru-RU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</a:br>
            <a:r>
              <a:rPr lang="ru-RU" b="1" dirty="0">
                <a:solidFill>
                  <a:srgbClr val="C00000"/>
                </a:solidFill>
                <a:latin typeface="Monotype Corsiva" panose="03010101010201010101" pitchFamily="66" charset="0"/>
              </a:rPr>
              <a:t/>
            </a:r>
            <a:br>
              <a:rPr lang="ru-RU" b="1" dirty="0">
                <a:solidFill>
                  <a:srgbClr val="C00000"/>
                </a:solidFill>
                <a:latin typeface="Monotype Corsiva" panose="03010101010201010101" pitchFamily="66" charset="0"/>
              </a:rPr>
            </a:br>
            <a:r>
              <a:rPr lang="ru-RU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/>
            </a:r>
            <a:br>
              <a:rPr lang="ru-RU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</a:br>
            <a:r>
              <a:rPr lang="ru-RU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И </a:t>
            </a:r>
            <a:r>
              <a:rPr lang="ru-RU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вы, прожив со мною день,</a:t>
            </a:r>
            <a:br>
              <a:rPr lang="ru-RU" b="1" dirty="0">
                <a:solidFill>
                  <a:srgbClr val="C00000"/>
                </a:solidFill>
                <a:latin typeface="Monotype Corsiva" panose="03010101010201010101" pitchFamily="66" charset="0"/>
              </a:rPr>
            </a:br>
            <a:r>
              <a:rPr lang="ru-RU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Увидели моё призванье -</a:t>
            </a:r>
            <a:br>
              <a:rPr lang="ru-RU" b="1" dirty="0">
                <a:solidFill>
                  <a:srgbClr val="C00000"/>
                </a:solidFill>
                <a:latin typeface="Monotype Corsiva" panose="03010101010201010101" pitchFamily="66" charset="0"/>
              </a:rPr>
            </a:br>
            <a:endParaRPr lang="ru-RU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3314" name="Picture 2" descr="C:\Documents and Settings\ИРИНА Бурнаева\Рабочий стол\, моя работа, мои работы\DSC_017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36202">
            <a:off x="468313" y="2727524"/>
            <a:ext cx="4040187" cy="303014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Documents and Settings\ИРИНА Бурнаева\Рабочий стол\, моя работа, мои работы\DSC_017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3841">
            <a:off x="4572000" y="3212976"/>
            <a:ext cx="4680000" cy="351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10007694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 advTm="4265">
        <p:dissolve/>
      </p:transition>
    </mc:Choice>
    <mc:Fallback>
      <p:transition spd="slow" advTm="4265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9144000" cy="7366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332656"/>
            <a:ext cx="8229600" cy="1070992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Достойно воспитать своих детей -</a:t>
            </a:r>
            <a:br>
              <a:rPr lang="ru-RU" b="1" dirty="0">
                <a:solidFill>
                  <a:srgbClr val="C00000"/>
                </a:solidFill>
                <a:latin typeface="Monotype Corsiva" panose="03010101010201010101" pitchFamily="66" charset="0"/>
              </a:rPr>
            </a:br>
            <a:r>
              <a:rPr lang="ru-RU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Вот главное моё желанье!</a:t>
            </a:r>
            <a:br>
              <a:rPr lang="ru-RU" b="1" dirty="0">
                <a:solidFill>
                  <a:srgbClr val="C00000"/>
                </a:solidFill>
                <a:latin typeface="Monotype Corsiva" panose="03010101010201010101" pitchFamily="66" charset="0"/>
              </a:rPr>
            </a:br>
            <a:endParaRPr lang="ru-RU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3472" b="2656"/>
          <a:stretch/>
        </p:blipFill>
        <p:spPr>
          <a:xfrm>
            <a:off x="1143000" y="1844823"/>
            <a:ext cx="2895600" cy="2736305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/>
        </p:blipFill>
        <p:spPr>
          <a:xfrm>
            <a:off x="5292079" y="1268759"/>
            <a:ext cx="3774440" cy="2124000"/>
          </a:xfrm>
        </p:spPr>
      </p:pic>
      <p:pic>
        <p:nvPicPr>
          <p:cNvPr id="20482" name="Picture 2" descr="C:\Documents and Settings\ИРИНА Бурнаева\Рабочий стол\сайт\DSC0264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149080"/>
            <a:ext cx="2739477" cy="2052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06207751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 advTm="2604">
        <p14:vortex dir="r"/>
      </p:transition>
    </mc:Choice>
    <mc:Fallback>
      <p:transition spd="slow" advTm="260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251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 descr="C:\Documents and Settings\ИРИНА Бурнаева\Рабочий стол\, моя работа, мои работы\142882873120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12" y="142852"/>
            <a:ext cx="4040188" cy="303014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 descr="C:\Documents and Settings\ИРИНА Бурнаева\Рабочий стол\, моя работа, мои работы\DSC_0191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3120">
            <a:off x="4929190" y="3286124"/>
            <a:ext cx="4041775" cy="303133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13075"/>
            <a:ext cx="8229600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870200"/>
            <a:ext cx="8229600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C:\Users\Admin\Desktop\DSC_084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1209889">
            <a:off x="142844" y="3357562"/>
            <a:ext cx="4320000" cy="288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65978495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Tm="3166">
        <p:split orient="vert"/>
      </p:transition>
    </mc:Choice>
    <mc:Fallback>
      <p:transition spd="slow" advTm="3166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5126" cy="7173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 descr="C:\Documents and Settings\ИРИНА Бурнаева\Рабочий стол\фтп\фото мое\SAM_849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536" y="3429000"/>
            <a:ext cx="4035829" cy="3025833"/>
          </a:xfrm>
        </p:spPr>
      </p:pic>
      <p:pic>
        <p:nvPicPr>
          <p:cNvPr id="10243" name="Picture 3" descr="C:\Documents and Settings\ИРИНА Бурнаева\Рабочий стол\патриоты\DSC_041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1362501">
            <a:off x="4742106" y="2988110"/>
            <a:ext cx="4035829" cy="3458095"/>
          </a:xfr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9085" t="-4769" r="9728" b="7975"/>
          <a:stretch/>
        </p:blipFill>
        <p:spPr bwMode="auto">
          <a:xfrm>
            <a:off x="1475655" y="258"/>
            <a:ext cx="4000993" cy="30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143786274"/>
      </p:ext>
    </p:extLst>
  </p:cSld>
  <p:clrMapOvr>
    <a:masterClrMapping/>
  </p:clrMapOvr>
  <p:transition spd="slow" advTm="4131">
    <p:wheel spokes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563" y="14288"/>
            <a:ext cx="92551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 descr="C:\Documents and Settings\ИРИНА Бурнаева\Рабочий стол\алена\IMG_20170125_162803.jpg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909" t="12416" r="3139" b="1508"/>
          <a:stretch/>
        </p:blipFill>
        <p:spPr bwMode="auto">
          <a:xfrm>
            <a:off x="142844" y="2714620"/>
            <a:ext cx="3019425" cy="389572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Admin\Desktop\DSC_079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71736" y="285728"/>
            <a:ext cx="3362171" cy="4756743"/>
          </a:xfrm>
          <a:prstGeom prst="rect">
            <a:avLst/>
          </a:prstGeom>
          <a:noFill/>
        </p:spPr>
      </p:pic>
      <p:pic>
        <p:nvPicPr>
          <p:cNvPr id="9" name="Picture 4" descr="C:\Documents and Settings\ИРИНА Бурнаева\Рабочий стол\, моя работа, мои работы\DSC_018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0670">
            <a:off x="5283727" y="3443779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14378627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 advTm="3047">
        <p14:prism isContent="1" isInverted="1"/>
      </p:transition>
    </mc:Choice>
    <mc:Fallback>
      <p:transition spd="slow" advTm="304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 descr="C:\Documents and Settings\ИРИНА Бурнаева\Рабочий стол\фтп\фото мое\SAM_8291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042" y="1357298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16194466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900" advTm="1633">
        <p14:glitter pattern="hexagon"/>
      </p:transition>
    </mc:Choice>
    <mc:Fallback>
      <p:transition spd="slow" advTm="163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713" y="0"/>
            <a:ext cx="9269274" cy="6983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4" name="Picture 2" descr="C:\Documents and Settings\ИРИНА Бурнаева\Рабочий стол\все  подряд\14473519488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06775">
            <a:off x="4538464" y="1158280"/>
            <a:ext cx="4876800" cy="3657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C:\Documents and Settings\ИРИНА Бурнаева\Рабочий стол\сайт\мамам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31232">
            <a:off x="905120" y="416840"/>
            <a:ext cx="2952000" cy="2952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349" y="3861048"/>
            <a:ext cx="4356000" cy="290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54625493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Tm="4716">
        <p14:window dir="vert"/>
      </p:transition>
    </mc:Choice>
    <mc:Fallback>
      <p:transition spd="slow" advTm="471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0448"/>
            <a:ext cx="9177089" cy="7488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-246499"/>
            <a:ext cx="4038600" cy="3027427"/>
          </a:xfrm>
        </p:spPr>
      </p:pic>
      <p:pic>
        <p:nvPicPr>
          <p:cNvPr id="17410" name="Picture 2" descr="C:\Documents and Settings\ИРИНА Бурнаева\Рабочий стол\все  подряд\IMG_20161207_100249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770" t="599" r="20052" b="-599"/>
          <a:stretch/>
        </p:blipFill>
        <p:spPr bwMode="auto">
          <a:xfrm>
            <a:off x="410394" y="1604267"/>
            <a:ext cx="2551881" cy="45259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Documents and Settings\ИРИНА Бурнаева\Рабочий стол\мамин день\ииии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176" r="12921" b="20965"/>
          <a:stretch/>
        </p:blipFill>
        <p:spPr bwMode="auto">
          <a:xfrm>
            <a:off x="4605089" y="2914717"/>
            <a:ext cx="4719439" cy="299948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35059847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3788">
        <p14:ferris dir="l"/>
      </p:transition>
    </mc:Choice>
    <mc:Fallback>
      <p:transition spd="slow" advTm="378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571</TotalTime>
  <Words>25</Words>
  <Application>Microsoft Office PowerPoint</Application>
  <PresentationFormat>Экран (4:3)</PresentationFormat>
  <Paragraphs>5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Знания свои и всё тепло Мне не жалко для ребят! </vt:lpstr>
      <vt:lpstr>   И вы, прожив со мною день, Увидели моё призванье - </vt:lpstr>
      <vt:lpstr>Достойно воспитать своих детей - Вот главное моё желанье! 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                       Это мой мир, как он красив и светел! </vt:lpstr>
      <vt:lpstr>БЛАГОДАРЮ  ЗА  ВНИМАНИЕ!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58</cp:revision>
  <dcterms:created xsi:type="dcterms:W3CDTF">2018-04-08T15:02:21Z</dcterms:created>
  <dcterms:modified xsi:type="dcterms:W3CDTF">2019-01-28T09:06:47Z</dcterms:modified>
</cp:coreProperties>
</file>